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  <p:sldId id="257" r:id="rId37"/>
    <p:sldId id="258" r:id="rId38"/>
    <p:sldId id="259" r:id="rId39"/>
    <p:sldId id="260" r:id="rId40"/>
    <p:sldId id="261" r:id="rId41"/>
    <p:sldId id="262" r:id="rId42"/>
    <p:sldId id="263" r:id="rId4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chivo Black" charset="1" panose="020B0A03020202020B04"/>
      <p:regular r:id="rId10"/>
    </p:embeddedFont>
    <p:embeddedFont>
      <p:font typeface="League Spartan" charset="1" panose="00000800000000000000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  <p:embeddedFont>
      <p:font typeface="Canva Sans Medium" charset="1" panose="020B0603030501040103"/>
      <p:regular r:id="rId16"/>
    </p:embeddedFont>
    <p:embeddedFont>
      <p:font typeface="Canva Sans Medium Italics" charset="1" panose="020B0603030501040103"/>
      <p:regular r:id="rId17"/>
    </p:embeddedFont>
    <p:embeddedFont>
      <p:font typeface="Poppins" charset="1" panose="00000500000000000000"/>
      <p:regular r:id="rId18"/>
    </p:embeddedFont>
    <p:embeddedFont>
      <p:font typeface="Poppins Bold" charset="1" panose="00000800000000000000"/>
      <p:regular r:id="rId19"/>
    </p:embeddedFont>
    <p:embeddedFont>
      <p:font typeface="Poppins Italics" charset="1" panose="00000500000000000000"/>
      <p:regular r:id="rId20"/>
    </p:embeddedFont>
    <p:embeddedFont>
      <p:font typeface="Poppins Bold Italics" charset="1" panose="00000800000000000000"/>
      <p:regular r:id="rId21"/>
    </p:embeddedFont>
    <p:embeddedFont>
      <p:font typeface="Poppins Thin" charset="1" panose="00000300000000000000"/>
      <p:regular r:id="rId22"/>
    </p:embeddedFont>
    <p:embeddedFont>
      <p:font typeface="Poppins Thin Italics" charset="1" panose="00000300000000000000"/>
      <p:regular r:id="rId23"/>
    </p:embeddedFont>
    <p:embeddedFont>
      <p:font typeface="Poppins Extra-Light" charset="1" panose="00000300000000000000"/>
      <p:regular r:id="rId24"/>
    </p:embeddedFont>
    <p:embeddedFont>
      <p:font typeface="Poppins Extra-Light Italics" charset="1" panose="00000300000000000000"/>
      <p:regular r:id="rId25"/>
    </p:embeddedFont>
    <p:embeddedFont>
      <p:font typeface="Poppins Light" charset="1" panose="00000400000000000000"/>
      <p:regular r:id="rId26"/>
    </p:embeddedFont>
    <p:embeddedFont>
      <p:font typeface="Poppins Light Italics" charset="1" panose="00000400000000000000"/>
      <p:regular r:id="rId27"/>
    </p:embeddedFont>
    <p:embeddedFont>
      <p:font typeface="Poppins Medium" charset="1" panose="00000600000000000000"/>
      <p:regular r:id="rId28"/>
    </p:embeddedFont>
    <p:embeddedFont>
      <p:font typeface="Poppins Medium Italics" charset="1" panose="00000600000000000000"/>
      <p:regular r:id="rId29"/>
    </p:embeddedFont>
    <p:embeddedFont>
      <p:font typeface="Poppins Semi-Bold" charset="1" panose="00000700000000000000"/>
      <p:regular r:id="rId30"/>
    </p:embeddedFont>
    <p:embeddedFont>
      <p:font typeface="Poppins Semi-Bold Italics" charset="1" panose="00000700000000000000"/>
      <p:regular r:id="rId31"/>
    </p:embeddedFont>
    <p:embeddedFont>
      <p:font typeface="Poppins Ultra-Bold" charset="1" panose="00000900000000000000"/>
      <p:regular r:id="rId32"/>
    </p:embeddedFont>
    <p:embeddedFont>
      <p:font typeface="Poppins Ultra-Bold Italics" charset="1" panose="00000900000000000000"/>
      <p:regular r:id="rId33"/>
    </p:embeddedFont>
    <p:embeddedFont>
      <p:font typeface="Poppins Heavy" charset="1" panose="00000A00000000000000"/>
      <p:regular r:id="rId34"/>
    </p:embeddedFont>
    <p:embeddedFont>
      <p:font typeface="Poppins Heavy Italics" charset="1" panose="00000A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37" Target="slides/slide2.xml" Type="http://schemas.openxmlformats.org/officeDocument/2006/relationships/slide"/><Relationship Id="rId38" Target="slides/slide3.xml" Type="http://schemas.openxmlformats.org/officeDocument/2006/relationships/slide"/><Relationship Id="rId39" Target="slides/slide4.xml" Type="http://schemas.openxmlformats.org/officeDocument/2006/relationships/slide"/><Relationship Id="rId4" Target="theme/theme1.xml" Type="http://schemas.openxmlformats.org/officeDocument/2006/relationships/theme"/><Relationship Id="rId40" Target="slides/slide5.xml" Type="http://schemas.openxmlformats.org/officeDocument/2006/relationships/slide"/><Relationship Id="rId41" Target="slides/slide6.xml" Type="http://schemas.openxmlformats.org/officeDocument/2006/relationships/slide"/><Relationship Id="rId42" Target="slides/slide7.xml" Type="http://schemas.openxmlformats.org/officeDocument/2006/relationships/slide"/><Relationship Id="rId43" Target="slides/slide8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3086100" cy="10287000"/>
            <a:chOff x="0" y="0"/>
            <a:chExt cx="812800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2709333"/>
            </a:xfrm>
            <a:custGeom>
              <a:avLst/>
              <a:gdLst/>
              <a:ahLst/>
              <a:cxnLst/>
              <a:rect r="r" b="b" t="t" l="l"/>
              <a:pathLst>
                <a:path h="270933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648281" y="3247983"/>
            <a:ext cx="9511179" cy="2077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34"/>
              </a:lnSpc>
              <a:spcBef>
                <a:spcPct val="0"/>
              </a:spcBef>
            </a:pPr>
            <a:r>
              <a:rPr lang="en-US" sz="5953">
                <a:solidFill>
                  <a:srgbClr val="593C8F"/>
                </a:solidFill>
                <a:latin typeface="League Spartan"/>
              </a:rPr>
              <a:t>COMPUTER SCIENCE AND ENGINEERING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3648322" y="5611372"/>
            <a:ext cx="9687995" cy="2050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3763158" y="387350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648281" y="5835458"/>
            <a:ext cx="6583633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</a:rPr>
              <a:t>Placement Data for last Five Years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9792" y="2233059"/>
            <a:ext cx="5761990" cy="1905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595560" y="1515991"/>
          <a:ext cx="17075224" cy="8116101"/>
        </p:xfrm>
        <a:graphic>
          <a:graphicData uri="http://schemas.openxmlformats.org/drawingml/2006/table">
            <a:tbl>
              <a:tblPr/>
              <a:tblGrid>
                <a:gridCol w="4268806"/>
                <a:gridCol w="4268806"/>
                <a:gridCol w="4268806"/>
                <a:gridCol w="4268806"/>
              </a:tblGrid>
              <a:tr h="13110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FFFFFF"/>
                          </a:solidFill>
                          <a:latin typeface="Archivo Black Bold"/>
                        </a:rPr>
                        <a:t>YEAR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3C8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FFFFFF"/>
                          </a:solidFill>
                          <a:latin typeface="Archivo Black Bold"/>
                        </a:rPr>
                        <a:t>TOTAL STUDENTS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3C8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FFFFFF"/>
                          </a:solidFill>
                          <a:latin typeface="Archivo Black Bold"/>
                        </a:rPr>
                        <a:t>NO. OF STUDENTS PLACED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3C8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FFFFFF"/>
                          </a:solidFill>
                          <a:latin typeface="Archivo Black Bold"/>
                        </a:rPr>
                        <a:t>%PLACED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3C8F"/>
                    </a:solidFill>
                  </a:tcPr>
                </a:tc>
              </a:tr>
              <a:tr h="12947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2018-2019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42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30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71.42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5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2019-2020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45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33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73.33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5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2020-2021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36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29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80.56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5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2021-2022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46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23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5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2022-2023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47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38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chivo Black"/>
                        </a:rPr>
                        <a:t>80.85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595560" y="407871"/>
            <a:ext cx="10347842" cy="620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6"/>
              </a:lnSpc>
              <a:spcBef>
                <a:spcPct val="0"/>
              </a:spcBef>
            </a:pPr>
            <a:r>
              <a:rPr lang="en-US" sz="3682" u="sng">
                <a:solidFill>
                  <a:srgbClr val="000000"/>
                </a:solidFill>
                <a:latin typeface="League Spartan"/>
              </a:rPr>
              <a:t>RECORD FOR LAST 5 CONSECUTIVE YEARS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127816" y="0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873189"/>
            <a:ext cx="7992190" cy="4760909"/>
          </a:xfrm>
          <a:custGeom>
            <a:avLst/>
            <a:gdLst/>
            <a:ahLst/>
            <a:cxnLst/>
            <a:rect r="r" b="b" t="t" l="l"/>
            <a:pathLst>
              <a:path h="4760909" w="7992190">
                <a:moveTo>
                  <a:pt x="0" y="0"/>
                </a:moveTo>
                <a:lnTo>
                  <a:pt x="7992190" y="0"/>
                </a:lnTo>
                <a:lnTo>
                  <a:pt x="7992190" y="4760909"/>
                </a:lnTo>
                <a:lnTo>
                  <a:pt x="0" y="47609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94" t="0" r="-469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297279" y="2873189"/>
            <a:ext cx="8141689" cy="4760909"/>
          </a:xfrm>
          <a:custGeom>
            <a:avLst/>
            <a:gdLst/>
            <a:ahLst/>
            <a:cxnLst/>
            <a:rect r="r" b="b" t="t" l="l"/>
            <a:pathLst>
              <a:path h="4760909" w="8141689">
                <a:moveTo>
                  <a:pt x="0" y="0"/>
                </a:moveTo>
                <a:lnTo>
                  <a:pt x="8141689" y="0"/>
                </a:lnTo>
                <a:lnTo>
                  <a:pt x="8141689" y="4760909"/>
                </a:lnTo>
                <a:lnTo>
                  <a:pt x="0" y="4760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t="0" r="-20312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548599" y="743734"/>
          <a:ext cx="17338754" cy="9150333"/>
        </p:xfrm>
        <a:graphic>
          <a:graphicData uri="http://schemas.openxmlformats.org/drawingml/2006/table">
            <a:tbl>
              <a:tblPr/>
              <a:tblGrid>
                <a:gridCol w="4334689"/>
                <a:gridCol w="4334689"/>
                <a:gridCol w="4334689"/>
                <a:gridCol w="4334689"/>
              </a:tblGrid>
              <a:tr h="916308">
                <a:tc gridSpan="4">
                  <a:txBody>
                    <a:bodyPr anchor="t" rtlCol="false"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FFFFFF"/>
                          </a:solidFill>
                          <a:latin typeface="League Spartan"/>
                        </a:rPr>
                        <a:t>MAJOR RECRUITERS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3C8F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FFFFFF"/>
                          </a:solidFill>
                          <a:latin typeface="League Spartan"/>
                        </a:rPr>
                        <a:t>MAJOR RECRUITERS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3C8F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FFFFFF"/>
                          </a:solidFill>
                          <a:latin typeface="League Spartan"/>
                        </a:rPr>
                        <a:t>MAJOR RECRUITERS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3C8F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FFFFFF"/>
                          </a:solidFill>
                          <a:latin typeface="League Spartan"/>
                        </a:rPr>
                        <a:t>MAJOR RECRUITERS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3C8F"/>
                    </a:solidFill>
                  </a:tcPr>
                </a:tc>
              </a:tr>
              <a:tr h="65229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Amazon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Cognizant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Wipro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INFOSYS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67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Tata Consultancy Service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IBM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Capgemini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EPAM System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2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Nihilent Limited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Applied Reseach Works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CTS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GEOGO Techsolutions Pvt. Ltd.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2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American Express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Embibe 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CloudKaptan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I&amp;T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2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Kovair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Qualtech Consultants Pvt Ltd.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Hitach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Swardsman Infosol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29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Veda IIT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Novus Info Limited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ADP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Qualcomm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2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Expertrons Technology Pvt Ltd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TRL Krosaki Refractories Limited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TRL Krosaki Refractories Limited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Silver Touch Technologies Ltd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2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Innostes Solution PVT LTD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JABOTICS 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CDAC Kolkata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Geogo Techsolution Pvt Ltd 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2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Lumen Technology 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LTIMindtree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West Bengal Police (WBP)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eague Spartan"/>
                        </a:rPr>
                        <a:t>Navsoft, Topsia Kolkata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t="0" r="-2031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4742" y="819830"/>
            <a:ext cx="6202442" cy="4485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TCS (TATA CONSULTANCY SERVICES): 43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COGNIZANT: 31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WIPRO: 16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MINDTREE: 2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INFOSYS: 33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CLOUDKAPTAN: 3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CAPGEMINI: 4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NIHILENT LIMITED: 2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APPLIED RESEARCH WORKS - COZEVA: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IBM: 10</a:t>
            </a:r>
          </a:p>
          <a:p>
            <a:pPr algn="just">
              <a:lnSpc>
                <a:spcPts val="3276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139086" y="952500"/>
            <a:ext cx="5893832" cy="3256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EPAM SYSTEMS: 2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KREETI TECHNOLOGIES: 2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QUALTECH CONSULTANTS PVT. LTD.: 2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NEEBAL TECHNOLOGY: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GEOGO TECHSOLUTIONS PVT. LTD.: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HITACHI VANTARA: 3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NUCLEUSTEQ: 2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EXPERTRONS TECHNOLOGY PVT LTD: 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39086" y="4363212"/>
            <a:ext cx="7410569" cy="4485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SILVER TOUCH TECHNOLOGIES LTD.: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NEST INNOVATIVE SOLUTIONS PRIVATE LIMITED: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AMAZON INDIA: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INNOSTES SOLUTION PVT LTD: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AMERICAN EXPRESS: 2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EMBIBE (INDIAVIDUAL LEARNING LIMITED):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ALLIED MEDIA INC.: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TATA CONSULTANCY SERVICES PVT LTD: 20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CID, WEST BENGAL: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WEST BENGAL POLICE (WBP):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NAVSOFT, TOPSIA KOLKATA: 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4742" y="4572762"/>
            <a:ext cx="7154823" cy="5714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76"/>
              </a:lnSpc>
            </a:pP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PRICE WATERHOUSE COOPERS PWC: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CDAC KOLKATA (UNDER MANPOWER GROUP):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GEOGO TECHSOLUTION PVT LTD: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LUMEN TECHNOLOGY: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CTS (COGNIZANT TECHNOLOGY SOLUTIONS): 2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HURON EURASIA INDIA PRIVATE LIMITED: 2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KREETI TECHNOLOGIES PVT LTD: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QUALCOMM: 2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LTIMINDTREE: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CLOUDKAPTAN: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LOUNGE (UK): 1</a:t>
            </a:r>
          </a:p>
          <a:p>
            <a:pPr algn="just" marL="453390" indent="-226695" lvl="1">
              <a:lnSpc>
                <a:spcPts val="3276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eague Spartan"/>
              </a:rPr>
              <a:t>JABOTICS : 1</a:t>
            </a:r>
          </a:p>
          <a:p>
            <a:pPr algn="just">
              <a:lnSpc>
                <a:spcPts val="3276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968908" y="1363214"/>
            <a:ext cx="9523756" cy="8083268"/>
            <a:chOff x="0" y="0"/>
            <a:chExt cx="12698342" cy="1077769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510504" y="10270817"/>
              <a:ext cx="2905116" cy="506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31"/>
                </a:lnSpc>
              </a:pPr>
              <a:r>
                <a:rPr lang="en-US" sz="2308">
                  <a:solidFill>
                    <a:srgbClr val="000000"/>
                  </a:solidFill>
                  <a:latin typeface="Canva Sans"/>
                </a:rPr>
                <a:t>Highest Salary :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5563043" y="10270817"/>
              <a:ext cx="2817327" cy="506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31"/>
                </a:lnSpc>
              </a:pPr>
              <a:r>
                <a:rPr lang="en-US" sz="2308">
                  <a:solidFill>
                    <a:srgbClr val="000000"/>
                  </a:solidFill>
                  <a:latin typeface="Canva Sans"/>
                </a:rPr>
                <a:t>Lowest Salary :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9529015" y="10270817"/>
              <a:ext cx="2902673" cy="506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31"/>
                </a:lnSpc>
              </a:pPr>
              <a:r>
                <a:rPr lang="en-US" sz="2308">
                  <a:solidFill>
                    <a:srgbClr val="000000"/>
                  </a:solidFill>
                  <a:latin typeface="Canva Sans"/>
                </a:rPr>
                <a:t>Average Salary:</a:t>
              </a:r>
            </a:p>
          </p:txBody>
        </p: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1245071" y="229624"/>
              <a:ext cx="11453271" cy="9893393"/>
              <a:chOff x="0" y="0"/>
              <a:chExt cx="11908937" cy="10287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-6350"/>
                <a:ext cx="11908937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1908937">
                    <a:moveTo>
                      <a:pt x="0" y="0"/>
                    </a:moveTo>
                    <a:lnTo>
                      <a:pt x="11908937" y="0"/>
                    </a:lnTo>
                    <a:lnTo>
                      <a:pt x="1190893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2565400"/>
                <a:ext cx="11908937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1908937">
                    <a:moveTo>
                      <a:pt x="0" y="0"/>
                    </a:moveTo>
                    <a:lnTo>
                      <a:pt x="11908937" y="0"/>
                    </a:lnTo>
                    <a:lnTo>
                      <a:pt x="1190893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5137150"/>
                <a:ext cx="11908937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1908937">
                    <a:moveTo>
                      <a:pt x="0" y="0"/>
                    </a:moveTo>
                    <a:lnTo>
                      <a:pt x="11908937" y="0"/>
                    </a:lnTo>
                    <a:lnTo>
                      <a:pt x="1190893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7708900"/>
                <a:ext cx="11908937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1908937">
                    <a:moveTo>
                      <a:pt x="0" y="0"/>
                    </a:moveTo>
                    <a:lnTo>
                      <a:pt x="11908937" y="0"/>
                    </a:lnTo>
                    <a:lnTo>
                      <a:pt x="1190893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10280650"/>
                <a:ext cx="11908937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1908937">
                    <a:moveTo>
                      <a:pt x="0" y="0"/>
                    </a:moveTo>
                    <a:lnTo>
                      <a:pt x="11908937" y="0"/>
                    </a:lnTo>
                    <a:lnTo>
                      <a:pt x="1190893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8474" y="-47625"/>
              <a:ext cx="1011172" cy="506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31"/>
                </a:lnSpc>
              </a:pPr>
              <a:r>
                <a:rPr lang="en-US" sz="2308">
                  <a:solidFill>
                    <a:srgbClr val="000000"/>
                  </a:solidFill>
                  <a:latin typeface="Canva Sans"/>
                </a:rPr>
                <a:t>8 lpa 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3207" y="2425723"/>
              <a:ext cx="1026439" cy="506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31"/>
                </a:lnSpc>
              </a:pPr>
              <a:r>
                <a:rPr lang="en-US" sz="2308">
                  <a:solidFill>
                    <a:srgbClr val="000000"/>
                  </a:solidFill>
                  <a:latin typeface="Canva Sans"/>
                </a:rPr>
                <a:t>6 lpa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8016" y="4899071"/>
              <a:ext cx="1011630" cy="506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31"/>
                </a:lnSpc>
              </a:pPr>
              <a:r>
                <a:rPr lang="en-US" sz="2308">
                  <a:solidFill>
                    <a:srgbClr val="000000"/>
                  </a:solidFill>
                  <a:latin typeface="Canva Sans"/>
                </a:rPr>
                <a:t>4 lpa 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60002" y="7372420"/>
              <a:ext cx="989645" cy="506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31"/>
                </a:lnSpc>
              </a:pPr>
              <a:r>
                <a:rPr lang="en-US" sz="2308">
                  <a:solidFill>
                    <a:srgbClr val="000000"/>
                  </a:solidFill>
                  <a:latin typeface="Canva Sans"/>
                </a:rPr>
                <a:t>2 lpa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9845768"/>
              <a:ext cx="1049646" cy="506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31"/>
                </a:lnSpc>
              </a:pPr>
              <a:r>
                <a:rPr lang="en-US" sz="2308">
                  <a:solidFill>
                    <a:srgbClr val="000000"/>
                  </a:solidFill>
                  <a:latin typeface="Canva Sans"/>
                </a:rPr>
                <a:t>0 lpa </a:t>
              </a:r>
            </a:p>
          </p:txBody>
        </p:sp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1245071" y="1460192"/>
              <a:ext cx="11453271" cy="8662826"/>
              <a:chOff x="0" y="1279525"/>
              <a:chExt cx="11908937" cy="900747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1279525"/>
                <a:ext cx="3572681" cy="9007475"/>
              </a:xfrm>
              <a:custGeom>
                <a:avLst/>
                <a:gdLst/>
                <a:ahLst/>
                <a:cxnLst/>
                <a:rect r="r" b="b" t="t" l="l"/>
                <a:pathLst>
                  <a:path h="9007475" w="3572681">
                    <a:moveTo>
                      <a:pt x="0" y="9007475"/>
                    </a:moveTo>
                    <a:lnTo>
                      <a:pt x="0" y="285815"/>
                    </a:lnTo>
                    <a:cubicBezTo>
                      <a:pt x="0" y="210012"/>
                      <a:pt x="30112" y="137314"/>
                      <a:pt x="83713" y="83713"/>
                    </a:cubicBezTo>
                    <a:cubicBezTo>
                      <a:pt x="137314" y="30113"/>
                      <a:pt x="210012" y="0"/>
                      <a:pt x="285814" y="0"/>
                    </a:cubicBezTo>
                    <a:lnTo>
                      <a:pt x="3286867" y="0"/>
                    </a:lnTo>
                    <a:cubicBezTo>
                      <a:pt x="3444718" y="0"/>
                      <a:pt x="3572681" y="127964"/>
                      <a:pt x="3572681" y="285815"/>
                    </a:cubicBezTo>
                    <a:lnTo>
                      <a:pt x="3572681" y="9007475"/>
                    </a:lnTo>
                    <a:close/>
                  </a:path>
                </a:pathLst>
              </a:custGeom>
              <a:solidFill>
                <a:srgbClr val="593C8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4168128" y="7194550"/>
                <a:ext cx="3572681" cy="3092450"/>
              </a:xfrm>
              <a:custGeom>
                <a:avLst/>
                <a:gdLst/>
                <a:ahLst/>
                <a:cxnLst/>
                <a:rect r="r" b="b" t="t" l="l"/>
                <a:pathLst>
                  <a:path h="3092450" w="3572681">
                    <a:moveTo>
                      <a:pt x="0" y="3092450"/>
                    </a:moveTo>
                    <a:lnTo>
                      <a:pt x="0" y="285814"/>
                    </a:lnTo>
                    <a:cubicBezTo>
                      <a:pt x="0" y="127964"/>
                      <a:pt x="127964" y="0"/>
                      <a:pt x="285814" y="0"/>
                    </a:cubicBezTo>
                    <a:lnTo>
                      <a:pt x="3286867" y="0"/>
                    </a:lnTo>
                    <a:cubicBezTo>
                      <a:pt x="3444717" y="0"/>
                      <a:pt x="3572681" y="127964"/>
                      <a:pt x="3572681" y="285814"/>
                    </a:cubicBezTo>
                    <a:lnTo>
                      <a:pt x="3572681" y="3092450"/>
                    </a:lnTo>
                    <a:close/>
                  </a:path>
                </a:pathLst>
              </a:custGeom>
              <a:solidFill>
                <a:srgbClr val="593C8F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8336256" y="5137150"/>
                <a:ext cx="3572681" cy="5149850"/>
              </a:xfrm>
              <a:custGeom>
                <a:avLst/>
                <a:gdLst/>
                <a:ahLst/>
                <a:cxnLst/>
                <a:rect r="r" b="b" t="t" l="l"/>
                <a:pathLst>
                  <a:path h="5149850" w="3572681">
                    <a:moveTo>
                      <a:pt x="0" y="5149850"/>
                    </a:moveTo>
                    <a:lnTo>
                      <a:pt x="0" y="285814"/>
                    </a:lnTo>
                    <a:cubicBezTo>
                      <a:pt x="0" y="127964"/>
                      <a:pt x="127964" y="0"/>
                      <a:pt x="285815" y="0"/>
                    </a:cubicBezTo>
                    <a:lnTo>
                      <a:pt x="3286866" y="0"/>
                    </a:lnTo>
                    <a:cubicBezTo>
                      <a:pt x="3362669" y="0"/>
                      <a:pt x="3435367" y="30112"/>
                      <a:pt x="3488968" y="83713"/>
                    </a:cubicBezTo>
                    <a:cubicBezTo>
                      <a:pt x="3542569" y="137313"/>
                      <a:pt x="3572681" y="210012"/>
                      <a:pt x="3572681" y="285814"/>
                    </a:cubicBezTo>
                    <a:lnTo>
                      <a:pt x="3572681" y="5149850"/>
                    </a:lnTo>
                    <a:close/>
                  </a:path>
                </a:pathLst>
              </a:custGeom>
              <a:solidFill>
                <a:srgbClr val="593C8F"/>
              </a:solidFill>
            </p:spPr>
          </p:sp>
        </p:grp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859" y="-93943"/>
            <a:ext cx="18256141" cy="10380943"/>
          </a:xfrm>
          <a:custGeom>
            <a:avLst/>
            <a:gdLst/>
            <a:ahLst/>
            <a:cxnLst/>
            <a:rect r="r" b="b" t="t" l="l"/>
            <a:pathLst>
              <a:path h="10380943" w="18256141">
                <a:moveTo>
                  <a:pt x="0" y="0"/>
                </a:moveTo>
                <a:lnTo>
                  <a:pt x="18256141" y="0"/>
                </a:lnTo>
                <a:lnTo>
                  <a:pt x="18256141" y="10380943"/>
                </a:lnTo>
                <a:lnTo>
                  <a:pt x="0" y="103809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143500"/>
            <a:ext cx="18288000" cy="5143500"/>
            <a:chOff x="0" y="0"/>
            <a:chExt cx="4816593" cy="13546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1354667"/>
            </a:xfrm>
            <a:custGeom>
              <a:avLst/>
              <a:gdLst/>
              <a:ahLst/>
              <a:cxnLst/>
              <a:rect r="r" b="b" t="t" l="l"/>
              <a:pathLst>
                <a:path h="13546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816593" cy="14022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072171" y="5527411"/>
            <a:ext cx="10143658" cy="1375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2"/>
              </a:lnSpc>
              <a:spcBef>
                <a:spcPct val="0"/>
              </a:spcBef>
            </a:pPr>
            <a:r>
              <a:rPr lang="en-US" sz="8051">
                <a:solidFill>
                  <a:srgbClr val="593C8F"/>
                </a:solidFill>
                <a:latin typeface="League Spartan"/>
              </a:rPr>
              <a:t>THANK YOU</a:t>
            </a:r>
          </a:p>
        </p:txBody>
      </p:sp>
      <p:sp>
        <p:nvSpPr>
          <p:cNvPr name="AutoShape 7" id="7"/>
          <p:cNvSpPr/>
          <p:nvPr/>
        </p:nvSpPr>
        <p:spPr>
          <a:xfrm>
            <a:off x="5897880" y="6921616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DAFswA6SXPk</dc:identifier>
  <dcterms:modified xsi:type="dcterms:W3CDTF">2011-08-01T06:04:30Z</dcterms:modified>
  <cp:revision>1</cp:revision>
  <dc:title>Purple &amp;  white business profile presentation</dc:title>
</cp:coreProperties>
</file>