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9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0651C3A-4460-11DB-9652-00E08161165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Sheet1!$A$2</c:f>
              <c:strCache>
                <c:ptCount val="1"/>
                <c:pt idx="0">
                  <c:v>2020-2024</c:v>
                </c:pt>
              </c:strCache>
            </c:strRef>
          </c:tx>
          <c:invertIfNegative val="0"/>
          <c:dPt>
            <c:idx val="1"/>
            <c:invertIfNegative val="0"/>
            <c:bubble3D val="0"/>
            <c:spPr>
              <a:solidFill>
                <a:srgbClr val="FF0000"/>
              </a:solidFill>
            </c:spPr>
            <c:extLst xmlns:c16r2="http://schemas.microsoft.com/office/drawing/2015/06/chart">
              <c:ext xmlns:c16="http://schemas.microsoft.com/office/drawing/2014/chart" uri="{C3380CC4-5D6E-409C-BE32-E72D297353CC}">
                <c16:uniqueId val="{00000001-8D0B-42CC-BADB-F010E7CBACB6}"/>
              </c:ext>
            </c:extLst>
          </c:dPt>
          <c:dPt>
            <c:idx val="2"/>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3-8D0B-42CC-BADB-F010E7CBACB6}"/>
              </c:ext>
            </c:extLst>
          </c:dPt>
          <c:dPt>
            <c:idx val="3"/>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5-8D0B-42CC-BADB-F010E7CBACB6}"/>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Sheet1!$B$1:$E$1</c:f>
              <c:strCache>
                <c:ptCount val="4"/>
                <c:pt idx="0">
                  <c:v>No. of Students</c:v>
                </c:pt>
                <c:pt idx="1">
                  <c:v>Internship</c:v>
                </c:pt>
                <c:pt idx="2">
                  <c:v>Placement</c:v>
                </c:pt>
                <c:pt idx="3">
                  <c:v>Higher Studies /Govt Job Exam</c:v>
                </c:pt>
              </c:strCache>
            </c:strRef>
          </c:cat>
          <c:val>
            <c:numRef>
              <c:f>Sheet1!$B$2:$E$2</c:f>
              <c:numCache>
                <c:formatCode>General</c:formatCode>
                <c:ptCount val="4"/>
                <c:pt idx="0">
                  <c:v>29</c:v>
                </c:pt>
                <c:pt idx="1">
                  <c:v>29</c:v>
                </c:pt>
                <c:pt idx="2">
                  <c:v>12</c:v>
                </c:pt>
                <c:pt idx="3">
                  <c:v>2</c:v>
                </c:pt>
              </c:numCache>
            </c:numRef>
          </c:val>
          <c:extLst xmlns:c16r2="http://schemas.microsoft.com/office/drawing/2015/06/chart">
            <c:ext xmlns:c16="http://schemas.microsoft.com/office/drawing/2014/chart" uri="{C3380CC4-5D6E-409C-BE32-E72D297353CC}">
              <c16:uniqueId val="{00000006-8D0B-42CC-BADB-F010E7CBACB6}"/>
            </c:ext>
          </c:extLst>
        </c:ser>
        <c:dLbls>
          <c:showLegendKey val="0"/>
          <c:showVal val="0"/>
          <c:showCatName val="0"/>
          <c:showSerName val="0"/>
          <c:showPercent val="0"/>
          <c:showBubbleSize val="0"/>
        </c:dLbls>
        <c:gapWidth val="150"/>
        <c:axId val="179808896"/>
        <c:axId val="179827072"/>
      </c:barChart>
      <c:catAx>
        <c:axId val="179808896"/>
        <c:scaling>
          <c:orientation val="minMax"/>
        </c:scaling>
        <c:delete val="0"/>
        <c:axPos val="b"/>
        <c:numFmt formatCode="General" sourceLinked="0"/>
        <c:majorTickMark val="out"/>
        <c:minorTickMark val="none"/>
        <c:tickLblPos val="nextTo"/>
        <c:txPr>
          <a:bodyPr/>
          <a:lstStyle/>
          <a:p>
            <a:pPr>
              <a:defRPr sz="1050" b="1"/>
            </a:pPr>
            <a:endParaRPr lang="en-US"/>
          </a:p>
        </c:txPr>
        <c:crossAx val="179827072"/>
        <c:crosses val="autoZero"/>
        <c:auto val="1"/>
        <c:lblAlgn val="ctr"/>
        <c:lblOffset val="100"/>
        <c:noMultiLvlLbl val="0"/>
      </c:catAx>
      <c:valAx>
        <c:axId val="179827072"/>
        <c:scaling>
          <c:orientation val="minMax"/>
        </c:scaling>
        <c:delete val="0"/>
        <c:axPos val="l"/>
        <c:majorGridlines/>
        <c:numFmt formatCode="General" sourceLinked="1"/>
        <c:majorTickMark val="out"/>
        <c:minorTickMark val="none"/>
        <c:tickLblPos val="nextTo"/>
        <c:crossAx val="179808896"/>
        <c:crosses val="autoZero"/>
        <c:crossBetween val="between"/>
      </c:valAx>
    </c:plotArea>
    <c:legend>
      <c:legendPos val="r"/>
      <c:layout>
        <c:manualLayout>
          <c:xMode val="edge"/>
          <c:yMode val="edge"/>
          <c:x val="0.70642785722221335"/>
          <c:y val="0.36158171122748811"/>
          <c:w val="0.283493897503452"/>
          <c:h val="0.39839443127008878"/>
        </c:manualLayout>
      </c:layout>
      <c:overlay val="0"/>
      <c:txPr>
        <a:bodyPr/>
        <a:lstStyle/>
        <a:p>
          <a:pPr>
            <a:defRPr sz="1200"/>
          </a:pPr>
          <a:endParaRPr lang="en-US"/>
        </a:p>
      </c:txPr>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Sheet1!$A$5</c:f>
              <c:strCache>
                <c:ptCount val="1"/>
                <c:pt idx="0">
                  <c:v>2019-2023</c:v>
                </c:pt>
              </c:strCache>
            </c:strRef>
          </c:tx>
          <c:invertIfNegative val="0"/>
          <c:dPt>
            <c:idx val="1"/>
            <c:invertIfNegative val="0"/>
            <c:bubble3D val="0"/>
            <c:spPr>
              <a:solidFill>
                <a:srgbClr val="FF0000"/>
              </a:solidFill>
            </c:spPr>
            <c:extLst xmlns:c16r2="http://schemas.microsoft.com/office/drawing/2015/06/chart">
              <c:ext xmlns:c16="http://schemas.microsoft.com/office/drawing/2014/chart" uri="{C3380CC4-5D6E-409C-BE32-E72D297353CC}">
                <c16:uniqueId val="{00000001-EE55-4C9F-943C-4DA41F6B3A26}"/>
              </c:ext>
            </c:extLst>
          </c:dPt>
          <c:dPt>
            <c:idx val="2"/>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3-EE55-4C9F-943C-4DA41F6B3A26}"/>
              </c:ext>
            </c:extLst>
          </c:dPt>
          <c:dPt>
            <c:idx val="3"/>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5-EE55-4C9F-943C-4DA41F6B3A26}"/>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Sheet1!$B$1:$E$1</c:f>
              <c:strCache>
                <c:ptCount val="4"/>
                <c:pt idx="0">
                  <c:v>No. of Students</c:v>
                </c:pt>
                <c:pt idx="1">
                  <c:v>Internship</c:v>
                </c:pt>
                <c:pt idx="2">
                  <c:v>Placement</c:v>
                </c:pt>
                <c:pt idx="3">
                  <c:v>Higher Studies /Govt Job Exam</c:v>
                </c:pt>
              </c:strCache>
            </c:strRef>
          </c:cat>
          <c:val>
            <c:numRef>
              <c:f>Sheet1!$B$5:$E$5</c:f>
              <c:numCache>
                <c:formatCode>General</c:formatCode>
                <c:ptCount val="4"/>
                <c:pt idx="0">
                  <c:v>39</c:v>
                </c:pt>
                <c:pt idx="1">
                  <c:v>39</c:v>
                </c:pt>
                <c:pt idx="2">
                  <c:v>37</c:v>
                </c:pt>
                <c:pt idx="3">
                  <c:v>2</c:v>
                </c:pt>
              </c:numCache>
            </c:numRef>
          </c:val>
          <c:extLst xmlns:c16r2="http://schemas.microsoft.com/office/drawing/2015/06/chart">
            <c:ext xmlns:c16="http://schemas.microsoft.com/office/drawing/2014/chart" uri="{C3380CC4-5D6E-409C-BE32-E72D297353CC}">
              <c16:uniqueId val="{00000006-EE55-4C9F-943C-4DA41F6B3A26}"/>
            </c:ext>
          </c:extLst>
        </c:ser>
        <c:dLbls>
          <c:dLblPos val="outEnd"/>
          <c:showLegendKey val="0"/>
          <c:showVal val="1"/>
          <c:showCatName val="0"/>
          <c:showSerName val="0"/>
          <c:showPercent val="0"/>
          <c:showBubbleSize val="0"/>
        </c:dLbls>
        <c:gapWidth val="150"/>
        <c:axId val="184997760"/>
        <c:axId val="185272192"/>
      </c:barChart>
      <c:catAx>
        <c:axId val="184997760"/>
        <c:scaling>
          <c:orientation val="minMax"/>
        </c:scaling>
        <c:delete val="0"/>
        <c:axPos val="b"/>
        <c:numFmt formatCode="General" sourceLinked="0"/>
        <c:majorTickMark val="out"/>
        <c:minorTickMark val="none"/>
        <c:tickLblPos val="nextTo"/>
        <c:txPr>
          <a:bodyPr/>
          <a:lstStyle/>
          <a:p>
            <a:pPr>
              <a:defRPr sz="1200" b="1"/>
            </a:pPr>
            <a:endParaRPr lang="en-US"/>
          </a:p>
        </c:txPr>
        <c:crossAx val="185272192"/>
        <c:crosses val="autoZero"/>
        <c:auto val="1"/>
        <c:lblAlgn val="ctr"/>
        <c:lblOffset val="100"/>
        <c:noMultiLvlLbl val="0"/>
      </c:catAx>
      <c:valAx>
        <c:axId val="185272192"/>
        <c:scaling>
          <c:orientation val="minMax"/>
        </c:scaling>
        <c:delete val="0"/>
        <c:axPos val="l"/>
        <c:majorGridlines/>
        <c:numFmt formatCode="General" sourceLinked="1"/>
        <c:majorTickMark val="out"/>
        <c:minorTickMark val="none"/>
        <c:tickLblPos val="nextTo"/>
        <c:crossAx val="184997760"/>
        <c:crosses val="autoZero"/>
        <c:crossBetween val="between"/>
      </c:valAx>
    </c:plotArea>
    <c:legend>
      <c:legendPos val="r"/>
      <c:layout>
        <c:manualLayout>
          <c:xMode val="edge"/>
          <c:yMode val="edge"/>
          <c:x val="0.7566596961708304"/>
          <c:y val="0.25340322882863758"/>
          <c:w val="0.23345043697117765"/>
          <c:h val="0.44837721181891899"/>
        </c:manualLayout>
      </c:layout>
      <c:overlay val="0"/>
      <c:txPr>
        <a:bodyPr/>
        <a:lstStyle/>
        <a:p>
          <a:pPr>
            <a:defRPr sz="1100"/>
          </a:pPr>
          <a:endParaRPr lang="en-US"/>
        </a:p>
      </c:txPr>
    </c:legend>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Sheet1!$A$4</c:f>
              <c:strCache>
                <c:ptCount val="1"/>
                <c:pt idx="0">
                  <c:v>2018-2022</c:v>
                </c:pt>
              </c:strCache>
            </c:strRef>
          </c:tx>
          <c:invertIfNegative val="0"/>
          <c:dPt>
            <c:idx val="1"/>
            <c:invertIfNegative val="0"/>
            <c:bubble3D val="0"/>
            <c:spPr>
              <a:solidFill>
                <a:srgbClr val="FF0000"/>
              </a:solidFill>
            </c:spPr>
            <c:extLst xmlns:c16r2="http://schemas.microsoft.com/office/drawing/2015/06/chart">
              <c:ext xmlns:c16="http://schemas.microsoft.com/office/drawing/2014/chart" uri="{C3380CC4-5D6E-409C-BE32-E72D297353CC}">
                <c16:uniqueId val="{00000001-9093-4B9A-87D2-3BCC11BB168B}"/>
              </c:ext>
            </c:extLst>
          </c:dPt>
          <c:dPt>
            <c:idx val="2"/>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3-9093-4B9A-87D2-3BCC11BB168B}"/>
              </c:ext>
            </c:extLst>
          </c:dPt>
          <c:dPt>
            <c:idx val="3"/>
            <c:invertIfNegative val="0"/>
            <c:bubble3D val="0"/>
            <c:spPr>
              <a:solidFill>
                <a:schemeClr val="accent6">
                  <a:lumMod val="75000"/>
                </a:schemeClr>
              </a:solidFill>
              <a:ln>
                <a:solidFill>
                  <a:schemeClr val="accent6">
                    <a:lumMod val="75000"/>
                  </a:schemeClr>
                </a:solidFill>
              </a:ln>
            </c:spPr>
            <c:extLst xmlns:c16r2="http://schemas.microsoft.com/office/drawing/2015/06/chart">
              <c:ext xmlns:c16="http://schemas.microsoft.com/office/drawing/2014/chart" uri="{C3380CC4-5D6E-409C-BE32-E72D297353CC}">
                <c16:uniqueId val="{00000005-9093-4B9A-87D2-3BCC11BB168B}"/>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Sheet1!$B$1:$E$1</c:f>
              <c:strCache>
                <c:ptCount val="4"/>
                <c:pt idx="0">
                  <c:v>No. of Students</c:v>
                </c:pt>
                <c:pt idx="1">
                  <c:v>Internship</c:v>
                </c:pt>
                <c:pt idx="2">
                  <c:v>Placement</c:v>
                </c:pt>
                <c:pt idx="3">
                  <c:v>Higher Studies /Govt Job Exam</c:v>
                </c:pt>
              </c:strCache>
            </c:strRef>
          </c:cat>
          <c:val>
            <c:numRef>
              <c:f>Sheet1!$B$4:$E$4</c:f>
              <c:numCache>
                <c:formatCode>General</c:formatCode>
                <c:ptCount val="4"/>
                <c:pt idx="0">
                  <c:v>27</c:v>
                </c:pt>
                <c:pt idx="1">
                  <c:v>27</c:v>
                </c:pt>
                <c:pt idx="2">
                  <c:v>26</c:v>
                </c:pt>
                <c:pt idx="3">
                  <c:v>1</c:v>
                </c:pt>
              </c:numCache>
            </c:numRef>
          </c:val>
          <c:extLst xmlns:c16r2="http://schemas.microsoft.com/office/drawing/2015/06/chart">
            <c:ext xmlns:c16="http://schemas.microsoft.com/office/drawing/2014/chart" uri="{C3380CC4-5D6E-409C-BE32-E72D297353CC}">
              <c16:uniqueId val="{00000006-9093-4B9A-87D2-3BCC11BB168B}"/>
            </c:ext>
          </c:extLst>
        </c:ser>
        <c:dLbls>
          <c:dLblPos val="outEnd"/>
          <c:showLegendKey val="0"/>
          <c:showVal val="1"/>
          <c:showCatName val="0"/>
          <c:showSerName val="0"/>
          <c:showPercent val="0"/>
          <c:showBubbleSize val="0"/>
        </c:dLbls>
        <c:gapWidth val="150"/>
        <c:axId val="185298304"/>
        <c:axId val="185306496"/>
      </c:barChart>
      <c:catAx>
        <c:axId val="185298304"/>
        <c:scaling>
          <c:orientation val="minMax"/>
        </c:scaling>
        <c:delete val="0"/>
        <c:axPos val="b"/>
        <c:numFmt formatCode="General" sourceLinked="0"/>
        <c:majorTickMark val="out"/>
        <c:minorTickMark val="none"/>
        <c:tickLblPos val="nextTo"/>
        <c:txPr>
          <a:bodyPr/>
          <a:lstStyle/>
          <a:p>
            <a:pPr>
              <a:defRPr sz="1100" b="1"/>
            </a:pPr>
            <a:endParaRPr lang="en-US"/>
          </a:p>
        </c:txPr>
        <c:crossAx val="185306496"/>
        <c:crosses val="autoZero"/>
        <c:auto val="1"/>
        <c:lblAlgn val="ctr"/>
        <c:lblOffset val="100"/>
        <c:noMultiLvlLbl val="0"/>
      </c:catAx>
      <c:valAx>
        <c:axId val="185306496"/>
        <c:scaling>
          <c:orientation val="minMax"/>
        </c:scaling>
        <c:delete val="0"/>
        <c:axPos val="l"/>
        <c:majorGridlines/>
        <c:numFmt formatCode="General" sourceLinked="1"/>
        <c:majorTickMark val="out"/>
        <c:minorTickMark val="none"/>
        <c:tickLblPos val="nextTo"/>
        <c:crossAx val="185298304"/>
        <c:crosses val="autoZero"/>
        <c:crossBetween val="between"/>
      </c:valAx>
    </c:plotArea>
    <c:legend>
      <c:legendPos val="r"/>
      <c:layout>
        <c:manualLayout>
          <c:xMode val="edge"/>
          <c:yMode val="edge"/>
          <c:x val="0.74615791697747869"/>
          <c:y val="0.32885603856515944"/>
          <c:w val="0.24439372807783263"/>
          <c:h val="0.43591510665481614"/>
        </c:manualLayout>
      </c:layout>
      <c:overlay val="0"/>
      <c:txPr>
        <a:bodyPr/>
        <a:lstStyle/>
        <a:p>
          <a:pPr>
            <a:defRPr sz="1200" b="1"/>
          </a:pPr>
          <a:endParaRPr lang="en-US"/>
        </a:p>
      </c:txPr>
    </c:legend>
    <c:plotVisOnly val="1"/>
    <c:dispBlanksAs val="gap"/>
    <c:showDLblsOverMax val="0"/>
  </c:chart>
  <c:spPr>
    <a:solidFill>
      <a:schemeClr val="bg1"/>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Sheet1!$A$3</c:f>
              <c:strCache>
                <c:ptCount val="1"/>
                <c:pt idx="0">
                  <c:v>2017-2021</c:v>
                </c:pt>
              </c:strCache>
            </c:strRef>
          </c:tx>
          <c:invertIfNegative val="0"/>
          <c:dPt>
            <c:idx val="1"/>
            <c:invertIfNegative val="0"/>
            <c:bubble3D val="0"/>
            <c:spPr>
              <a:solidFill>
                <a:srgbClr val="FF0000"/>
              </a:solidFill>
            </c:spPr>
            <c:extLst xmlns:c16r2="http://schemas.microsoft.com/office/drawing/2015/06/chart">
              <c:ext xmlns:c16="http://schemas.microsoft.com/office/drawing/2014/chart" uri="{C3380CC4-5D6E-409C-BE32-E72D297353CC}">
                <c16:uniqueId val="{00000001-43FF-483C-A988-2619AB4124DE}"/>
              </c:ext>
            </c:extLst>
          </c:dPt>
          <c:dPt>
            <c:idx val="2"/>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3-43FF-483C-A988-2619AB4124DE}"/>
              </c:ext>
            </c:extLst>
          </c:dPt>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Sheet1!$B$1:$E$1</c:f>
              <c:strCache>
                <c:ptCount val="4"/>
                <c:pt idx="0">
                  <c:v>No. of Students</c:v>
                </c:pt>
                <c:pt idx="1">
                  <c:v>Internship</c:v>
                </c:pt>
                <c:pt idx="2">
                  <c:v>Placement</c:v>
                </c:pt>
                <c:pt idx="3">
                  <c:v>Higher Studies /Govt Job Exam</c:v>
                </c:pt>
              </c:strCache>
            </c:strRef>
          </c:cat>
          <c:val>
            <c:numRef>
              <c:f>Sheet1!$B$3:$E$3</c:f>
              <c:numCache>
                <c:formatCode>General</c:formatCode>
                <c:ptCount val="4"/>
                <c:pt idx="0">
                  <c:v>26</c:v>
                </c:pt>
                <c:pt idx="1">
                  <c:v>26</c:v>
                </c:pt>
                <c:pt idx="2">
                  <c:v>26</c:v>
                </c:pt>
                <c:pt idx="3">
                  <c:v>0</c:v>
                </c:pt>
              </c:numCache>
            </c:numRef>
          </c:val>
          <c:extLst xmlns:c16r2="http://schemas.microsoft.com/office/drawing/2015/06/chart">
            <c:ext xmlns:c16="http://schemas.microsoft.com/office/drawing/2014/chart" uri="{C3380CC4-5D6E-409C-BE32-E72D297353CC}">
              <c16:uniqueId val="{00000004-43FF-483C-A988-2619AB4124DE}"/>
            </c:ext>
          </c:extLst>
        </c:ser>
        <c:dLbls>
          <c:dLblPos val="outEnd"/>
          <c:showLegendKey val="0"/>
          <c:showVal val="1"/>
          <c:showCatName val="0"/>
          <c:showSerName val="0"/>
          <c:showPercent val="0"/>
          <c:showBubbleSize val="0"/>
        </c:dLbls>
        <c:gapWidth val="150"/>
        <c:axId val="185361152"/>
        <c:axId val="185364864"/>
      </c:barChart>
      <c:catAx>
        <c:axId val="185361152"/>
        <c:scaling>
          <c:orientation val="minMax"/>
        </c:scaling>
        <c:delete val="0"/>
        <c:axPos val="b"/>
        <c:numFmt formatCode="General" sourceLinked="0"/>
        <c:majorTickMark val="out"/>
        <c:minorTickMark val="none"/>
        <c:tickLblPos val="nextTo"/>
        <c:txPr>
          <a:bodyPr/>
          <a:lstStyle/>
          <a:p>
            <a:pPr>
              <a:defRPr sz="1100" b="1"/>
            </a:pPr>
            <a:endParaRPr lang="en-US"/>
          </a:p>
        </c:txPr>
        <c:crossAx val="185364864"/>
        <c:crosses val="autoZero"/>
        <c:auto val="1"/>
        <c:lblAlgn val="ctr"/>
        <c:lblOffset val="100"/>
        <c:noMultiLvlLbl val="0"/>
      </c:catAx>
      <c:valAx>
        <c:axId val="185364864"/>
        <c:scaling>
          <c:orientation val="minMax"/>
        </c:scaling>
        <c:delete val="0"/>
        <c:axPos val="l"/>
        <c:majorGridlines/>
        <c:numFmt formatCode="General" sourceLinked="1"/>
        <c:majorTickMark val="out"/>
        <c:minorTickMark val="none"/>
        <c:tickLblPos val="nextTo"/>
        <c:crossAx val="185361152"/>
        <c:crosses val="autoZero"/>
        <c:crossBetween val="between"/>
      </c:valAx>
    </c:plotArea>
    <c:legend>
      <c:legendPos val="r"/>
      <c:layout>
        <c:manualLayout>
          <c:xMode val="edge"/>
          <c:yMode val="edge"/>
          <c:x val="0.72865060683807714"/>
          <c:y val="0.301975075159999"/>
          <c:w val="0.26145952630393093"/>
          <c:h val="0.51623472812785109"/>
        </c:manualLayout>
      </c:layout>
      <c:overlay val="0"/>
      <c:txPr>
        <a:bodyPr/>
        <a:lstStyle/>
        <a:p>
          <a:pPr>
            <a:defRPr sz="1100" b="1"/>
          </a:pPr>
          <a:endParaRPr lang="en-US"/>
        </a:p>
      </c:txPr>
    </c:legend>
    <c:plotVisOnly val="1"/>
    <c:dispBlanksAs val="gap"/>
    <c:showDLblsOverMax val="0"/>
  </c:chart>
  <c:spPr>
    <a:solidFill>
      <a:schemeClr val="bg1"/>
    </a:solidFill>
  </c:sp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19.png"/></Relationships>
</file>

<file path=ppt/diagrams/_rels/data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image" Target="../media/image20.png"/></Relationships>
</file>

<file path=ppt/diagrams/_rels/data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ata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2.png"/></Relationships>
</file>

<file path=ppt/diagrams/_rels/data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image" Target="../media/image3.png"/></Relationships>
</file>

<file path=ppt/diagrams/_rels/data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image" Target="../media/image26.png"/></Relationships>
</file>

<file path=ppt/diagrams/_rels/data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3.png"/></Relationships>
</file>

<file path=ppt/diagrams/_rels/data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6.png"/></Relationships>
</file>

<file path=ppt/diagrams/_rels/data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ata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9.xml.rels><?xml version="1.0" encoding="UTF-8" standalone="yes"?>
<Relationships xmlns="http://schemas.openxmlformats.org/package/2006/relationships"><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image" Target="../media/image20.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2.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image" Target="../media/image3.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image" Target="../media/image26.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13.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dgm:spPr/>
      <dgm:t>
        <a:bodyPr/>
        <a:lstStyle/>
        <a:p>
          <a:r>
            <a:rPr lang="en-IN" sz="1800" b="1" dirty="0">
              <a:solidFill>
                <a:srgbClr val="C00000"/>
              </a:solidFill>
            </a:rPr>
            <a:t>SAINT GOBAIN GLASS</a:t>
          </a:r>
          <a:endParaRPr lang="en-IN" sz="1800" dirty="0"/>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err="1"/>
            <a:t>Ms.</a:t>
          </a:r>
          <a:r>
            <a:rPr lang="en-IN" sz="1800" dirty="0"/>
            <a:t> </a:t>
          </a:r>
          <a:r>
            <a:rPr lang="en-IN" sz="1800" dirty="0" err="1"/>
            <a:t>Saloni</a:t>
          </a:r>
          <a:r>
            <a:rPr lang="en-IN" sz="1800" dirty="0"/>
            <a:t> Roy</a:t>
          </a:r>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3F517711-D653-4473-9497-9A9765020885}">
      <dgm:prSet phldrT="[Text]" phldr="1"/>
      <dgm:spPr/>
      <dgm:t>
        <a:bodyPr/>
        <a:lstStyle/>
        <a:p>
          <a:endParaRPr lang="en-IN" sz="1400"/>
        </a:p>
      </dgm:t>
    </dgm:pt>
    <dgm:pt modelId="{385DAE4C-8778-4E61-A155-871A9FBC9CAE}" type="parTrans" cxnId="{C915FC30-9A65-4D20-A0C0-6D91823F0BCF}">
      <dgm:prSet/>
      <dgm:spPr/>
      <dgm:t>
        <a:bodyPr/>
        <a:lstStyle/>
        <a:p>
          <a:endParaRPr lang="en-IN"/>
        </a:p>
      </dgm:t>
    </dgm:pt>
    <dgm:pt modelId="{79C2E0EF-A619-4FC1-9D37-9CDA88E9EB9A}" type="sibTrans" cxnId="{C915FC30-9A65-4D20-A0C0-6D91823F0BCF}">
      <dgm:prSet/>
      <dgm:spPr/>
      <dgm:t>
        <a:bodyPr/>
        <a:lstStyle/>
        <a:p>
          <a:endParaRPr lang="en-IN"/>
        </a:p>
      </dgm:t>
    </dgm:pt>
    <dgm:pt modelId="{02153533-8203-4700-960B-4E616E0316DE}">
      <dgm:prSet phldrT="[Text]" custT="1"/>
      <dgm:spPr/>
      <dgm:t>
        <a:bodyPr/>
        <a:lstStyle/>
        <a:p>
          <a:r>
            <a:rPr lang="en-IN" sz="2000" b="1" dirty="0">
              <a:solidFill>
                <a:srgbClr val="C00000"/>
              </a:solidFill>
            </a:rPr>
            <a:t>TRL KROSAKI REFRACTORY LTD.</a:t>
          </a:r>
          <a:endParaRPr lang="en-IN" sz="2000" dirty="0"/>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310923AE-A985-4EB7-AE6E-2AF1342421C9}">
      <dgm:prSet phldrT="[Text]" custT="1"/>
      <dgm:spPr/>
      <dgm:t>
        <a:bodyPr/>
        <a:lstStyle/>
        <a:p>
          <a:r>
            <a:rPr lang="en-IN" sz="1600" dirty="0"/>
            <a:t>Sri Dipanjan Ash</a:t>
          </a:r>
        </a:p>
      </dgm:t>
    </dgm:pt>
    <dgm:pt modelId="{2746614F-450B-4390-B254-CBCEA6D4EBB3}" type="parTrans" cxnId="{0B25634E-E4BD-4706-92A4-DEE4FEF6F597}">
      <dgm:prSet/>
      <dgm:spPr/>
      <dgm:t>
        <a:bodyPr/>
        <a:lstStyle/>
        <a:p>
          <a:endParaRPr lang="en-IN"/>
        </a:p>
      </dgm:t>
    </dgm:pt>
    <dgm:pt modelId="{CCF2F254-8AAC-485C-BA41-DD5C8FF3580C}" type="sibTrans" cxnId="{0B25634E-E4BD-4706-92A4-DEE4FEF6F597}">
      <dgm:prSet/>
      <dgm:spPr/>
      <dgm:t>
        <a:bodyPr/>
        <a:lstStyle/>
        <a:p>
          <a:endParaRPr lang="en-IN"/>
        </a:p>
      </dgm:t>
    </dgm:pt>
    <dgm:pt modelId="{5C572EAD-10C6-450E-8282-79705DD01A20}">
      <dgm:prSet phldrT="[Text]" custT="1"/>
      <dgm:spPr/>
      <dgm:t>
        <a:bodyPr/>
        <a:lstStyle/>
        <a:p>
          <a:r>
            <a:rPr lang="en-IN" sz="2400" b="1" dirty="0">
              <a:solidFill>
                <a:srgbClr val="C00000"/>
              </a:solidFill>
            </a:rPr>
            <a:t>CALDERYS INDIA REFRACTORIES LTD</a:t>
          </a:r>
          <a:endParaRPr lang="en-IN" sz="2400" b="1" dirty="0"/>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23C79EE9-2B16-4161-9C7F-98C2CFBA0DA8}">
      <dgm:prSet phldrT="[Text]"/>
      <dgm:spPr/>
      <dgm:t>
        <a:bodyPr/>
        <a:lstStyle/>
        <a:p>
          <a:r>
            <a:rPr lang="en-US" sz="2000" b="0" dirty="0"/>
            <a:t> Sri </a:t>
          </a:r>
          <a:r>
            <a:rPr lang="en-US" sz="2000" b="0" dirty="0" err="1"/>
            <a:t>Samik</a:t>
          </a:r>
          <a:r>
            <a:rPr lang="en-US" sz="2000" b="0" dirty="0"/>
            <a:t> </a:t>
          </a:r>
          <a:r>
            <a:rPr lang="en-US" sz="2000" b="0" dirty="0" err="1"/>
            <a:t>Sarkar</a:t>
          </a:r>
          <a:endParaRPr lang="en-IN" sz="2000" b="0" dirty="0"/>
        </a:p>
      </dgm:t>
    </dgm:pt>
    <dgm:pt modelId="{15D7681E-5D65-4EC5-A135-5DED4BAB936B}" type="parTrans" cxnId="{86702594-A6DF-4CAC-8DF0-F68A8C05B2E1}">
      <dgm:prSet/>
      <dgm:spPr/>
      <dgm:t>
        <a:bodyPr/>
        <a:lstStyle/>
        <a:p>
          <a:endParaRPr lang="en-IN"/>
        </a:p>
      </dgm:t>
    </dgm:pt>
    <dgm:pt modelId="{5A32C394-1B7F-41AA-976E-23D9A66A0581}" type="sibTrans" cxnId="{86702594-A6DF-4CAC-8DF0-F68A8C05B2E1}">
      <dgm:prSet/>
      <dgm:spPr/>
      <dgm:t>
        <a:bodyPr/>
        <a:lstStyle/>
        <a:p>
          <a:endParaRPr lang="en-IN"/>
        </a:p>
      </dgm:t>
    </dgm:pt>
    <dgm:pt modelId="{787B00A8-A865-4256-826D-C43C58BB71FE}">
      <dgm:prSet phldrT="[Text]"/>
      <dgm:spPr/>
      <dgm:t>
        <a:bodyPr/>
        <a:lstStyle/>
        <a:p>
          <a:r>
            <a:rPr lang="en-US" sz="2000" dirty="0"/>
            <a:t> Sri </a:t>
          </a:r>
          <a:r>
            <a:rPr lang="en-US" sz="2000" dirty="0" err="1"/>
            <a:t>Sreejon</a:t>
          </a:r>
          <a:r>
            <a:rPr lang="en-US" sz="2000" dirty="0"/>
            <a:t> </a:t>
          </a:r>
          <a:r>
            <a:rPr lang="en-US" sz="2000" dirty="0" err="1"/>
            <a:t>Bhuniya</a:t>
          </a:r>
          <a:endParaRPr lang="en-IN" sz="2000" dirty="0"/>
        </a:p>
      </dgm:t>
    </dgm:pt>
    <dgm:pt modelId="{A6FD6E4E-C3C4-41BB-AF49-2C369FF86963}" type="parTrans" cxnId="{309E8A44-911C-4F4B-A752-6433CDD172A5}">
      <dgm:prSet/>
      <dgm:spPr/>
      <dgm:t>
        <a:bodyPr/>
        <a:lstStyle/>
        <a:p>
          <a:endParaRPr lang="en-IN"/>
        </a:p>
      </dgm:t>
    </dgm:pt>
    <dgm:pt modelId="{B61B1D04-835D-4DF6-B554-E6BFD7115683}" type="sibTrans" cxnId="{309E8A44-911C-4F4B-A752-6433CDD172A5}">
      <dgm:prSet/>
      <dgm:spPr/>
      <dgm:t>
        <a:bodyPr/>
        <a:lstStyle/>
        <a:p>
          <a:endParaRPr lang="en-IN"/>
        </a:p>
      </dgm:t>
    </dgm:pt>
    <dgm:pt modelId="{B8B27332-87F3-44C6-8D9E-BF4A319ADC1F}">
      <dgm:prSet custT="1"/>
      <dgm:spPr/>
      <dgm:t>
        <a:bodyPr/>
        <a:lstStyle/>
        <a:p>
          <a:r>
            <a:rPr lang="en-IN" sz="1800" dirty="0" err="1"/>
            <a:t>Ms.</a:t>
          </a:r>
          <a:r>
            <a:rPr lang="en-IN" sz="1800" dirty="0"/>
            <a:t> </a:t>
          </a:r>
          <a:r>
            <a:rPr lang="en-IN" sz="1800" dirty="0" err="1"/>
            <a:t>Parnashi</a:t>
          </a:r>
          <a:r>
            <a:rPr lang="en-IN" sz="1800" dirty="0"/>
            <a:t> </a:t>
          </a:r>
          <a:r>
            <a:rPr lang="en-IN" sz="1800" dirty="0" err="1"/>
            <a:t>Biswas</a:t>
          </a:r>
          <a:endParaRPr lang="en-IN" sz="1800" dirty="0"/>
        </a:p>
      </dgm:t>
    </dgm:pt>
    <dgm:pt modelId="{5FE6F632-A707-42F9-8D3A-E18B195DA8AC}" type="parTrans" cxnId="{9F1883F6-D62B-4A96-976D-9AB5584DAB9A}">
      <dgm:prSet/>
      <dgm:spPr/>
      <dgm:t>
        <a:bodyPr/>
        <a:lstStyle/>
        <a:p>
          <a:endParaRPr lang="en-IN"/>
        </a:p>
      </dgm:t>
    </dgm:pt>
    <dgm:pt modelId="{C7A6C298-C0A0-49BE-A1C4-D14F24F47F75}" type="sibTrans" cxnId="{9F1883F6-D62B-4A96-976D-9AB5584DAB9A}">
      <dgm:prSet/>
      <dgm:spPr/>
      <dgm:t>
        <a:bodyPr/>
        <a:lstStyle/>
        <a:p>
          <a:endParaRPr lang="en-IN"/>
        </a:p>
      </dgm:t>
    </dgm:pt>
    <dgm:pt modelId="{B3F033D3-1F0F-477A-A568-FF64D68AFC04}">
      <dgm:prSet custT="1"/>
      <dgm:spPr/>
      <dgm:t>
        <a:bodyPr/>
        <a:lstStyle/>
        <a:p>
          <a:r>
            <a:rPr lang="en-IN" sz="1800" dirty="0"/>
            <a:t>Sri </a:t>
          </a:r>
          <a:r>
            <a:rPr lang="en-IN" sz="1800" dirty="0" err="1"/>
            <a:t>Shatantik</a:t>
          </a:r>
          <a:r>
            <a:rPr lang="en-IN" sz="1800" dirty="0"/>
            <a:t> </a:t>
          </a:r>
          <a:r>
            <a:rPr lang="en-IN" sz="1800" dirty="0" err="1"/>
            <a:t>Saha</a:t>
          </a:r>
          <a:endParaRPr lang="en-IN" sz="1800" dirty="0"/>
        </a:p>
      </dgm:t>
    </dgm:pt>
    <dgm:pt modelId="{9A51B3DE-45E7-4F64-81E7-DF421EC0F443}" type="parTrans" cxnId="{B5A34B0A-3EED-40AD-A7A6-23C063D8B849}">
      <dgm:prSet/>
      <dgm:spPr/>
      <dgm:t>
        <a:bodyPr/>
        <a:lstStyle/>
        <a:p>
          <a:endParaRPr lang="en-IN"/>
        </a:p>
      </dgm:t>
    </dgm:pt>
    <dgm:pt modelId="{644D1E3D-C583-4D02-8B46-59A9C849092B}" type="sibTrans" cxnId="{B5A34B0A-3EED-40AD-A7A6-23C063D8B849}">
      <dgm:prSet/>
      <dgm:spPr/>
      <dgm:t>
        <a:bodyPr/>
        <a:lstStyle/>
        <a:p>
          <a:endParaRPr lang="en-IN"/>
        </a:p>
      </dgm:t>
    </dgm:pt>
    <dgm:pt modelId="{EDEF61C0-340E-4DCB-98FE-9A425C7FAE9F}">
      <dgm:prSet custT="1"/>
      <dgm:spPr/>
      <dgm:t>
        <a:bodyPr/>
        <a:lstStyle/>
        <a:p>
          <a:r>
            <a:rPr lang="en-IN" sz="1800" dirty="0"/>
            <a:t>Sri </a:t>
          </a:r>
          <a:r>
            <a:rPr lang="en-IN" sz="1800" dirty="0" err="1"/>
            <a:t>Srijit</a:t>
          </a:r>
          <a:r>
            <a:rPr lang="en-IN" sz="1800" dirty="0"/>
            <a:t> </a:t>
          </a:r>
          <a:r>
            <a:rPr lang="en-IN" sz="1800" dirty="0" err="1"/>
            <a:t>Basu</a:t>
          </a:r>
          <a:endParaRPr lang="en-IN" sz="1800" dirty="0"/>
        </a:p>
      </dgm:t>
    </dgm:pt>
    <dgm:pt modelId="{25DCD215-63FB-4B7C-9CC6-E5C0C8B5252A}" type="parTrans" cxnId="{06E160CE-DAEE-4F12-9A77-4067A8645DE0}">
      <dgm:prSet/>
      <dgm:spPr/>
      <dgm:t>
        <a:bodyPr/>
        <a:lstStyle/>
        <a:p>
          <a:endParaRPr lang="en-IN"/>
        </a:p>
      </dgm:t>
    </dgm:pt>
    <dgm:pt modelId="{B4CFD6D5-F98F-4CEB-8976-408B7D17898B}" type="sibTrans" cxnId="{06E160CE-DAEE-4F12-9A77-4067A8645DE0}">
      <dgm:prSet/>
      <dgm:spPr/>
      <dgm:t>
        <a:bodyPr/>
        <a:lstStyle/>
        <a:p>
          <a:endParaRPr lang="en-IN"/>
        </a:p>
      </dgm:t>
    </dgm:pt>
    <dgm:pt modelId="{894B6F7D-4D79-49F4-973A-1D9A2BF170AE}">
      <dgm:prSet phldrT="[Text]"/>
      <dgm:spPr/>
      <dgm:t>
        <a:bodyPr/>
        <a:lstStyle/>
        <a:p>
          <a:r>
            <a:rPr lang="en-US" sz="2000" dirty="0"/>
            <a:t> Sri </a:t>
          </a:r>
          <a:r>
            <a:rPr lang="en-US" sz="2000" dirty="0" err="1"/>
            <a:t>Soumik</a:t>
          </a:r>
          <a:r>
            <a:rPr lang="en-US" sz="2000" dirty="0"/>
            <a:t> Roy</a:t>
          </a:r>
          <a:endParaRPr lang="en-IN" sz="2000" dirty="0"/>
        </a:p>
      </dgm:t>
    </dgm:pt>
    <dgm:pt modelId="{ABAE78A8-49FB-4DB9-8C8B-56DBC96B016E}" type="parTrans" cxnId="{377460C2-8F1F-4E78-9E0D-1C1145EAAB83}">
      <dgm:prSet/>
      <dgm:spPr/>
      <dgm:t>
        <a:bodyPr/>
        <a:lstStyle/>
        <a:p>
          <a:endParaRPr lang="en-IN"/>
        </a:p>
      </dgm:t>
    </dgm:pt>
    <dgm:pt modelId="{15E301ED-2AB3-4869-B6E4-E626E4A36D55}" type="sibTrans" cxnId="{377460C2-8F1F-4E78-9E0D-1C1145EAAB83}">
      <dgm:prSet/>
      <dgm:spPr/>
      <dgm:t>
        <a:bodyPr/>
        <a:lstStyle/>
        <a:p>
          <a:endParaRPr lang="en-IN"/>
        </a:p>
      </dgm:t>
    </dgm:pt>
    <dgm:pt modelId="{6EBC1D1A-8D15-48CE-BCB4-2887D1BBDAF2}">
      <dgm:prSet custT="1"/>
      <dgm:spPr/>
      <dgm:t>
        <a:bodyPr/>
        <a:lstStyle/>
        <a:p>
          <a:r>
            <a:rPr lang="en-US" sz="1600" dirty="0" err="1"/>
            <a:t>Ms</a:t>
          </a:r>
          <a:r>
            <a:rPr lang="en-US" sz="1600" dirty="0"/>
            <a:t> Sudipa Jana</a:t>
          </a:r>
          <a:endParaRPr lang="en-IN" sz="1600" dirty="0"/>
        </a:p>
      </dgm:t>
    </dgm:pt>
    <dgm:pt modelId="{C84CFA65-02BD-4DDE-BD66-D4A5DB781D98}" type="parTrans" cxnId="{14B8DE4A-C201-49D9-BA36-09BD2BAB6C4B}">
      <dgm:prSet/>
      <dgm:spPr/>
      <dgm:t>
        <a:bodyPr/>
        <a:lstStyle/>
        <a:p>
          <a:endParaRPr lang="en-IN"/>
        </a:p>
      </dgm:t>
    </dgm:pt>
    <dgm:pt modelId="{DA3E739A-88E2-47FF-BBC4-8AC0755C3FEE}" type="sibTrans" cxnId="{14B8DE4A-C201-49D9-BA36-09BD2BAB6C4B}">
      <dgm:prSet/>
      <dgm:spPr/>
      <dgm:t>
        <a:bodyPr/>
        <a:lstStyle/>
        <a:p>
          <a:endParaRPr lang="en-IN"/>
        </a:p>
      </dgm:t>
    </dgm:pt>
    <dgm:pt modelId="{055D647C-3DD9-40DB-AD85-CD1FFAF812AE}">
      <dgm:prSet custT="1"/>
      <dgm:spPr/>
      <dgm:t>
        <a:bodyPr/>
        <a:lstStyle/>
        <a:p>
          <a:r>
            <a:rPr lang="en-IN" sz="1600" dirty="0"/>
            <a:t>Sri Siddhartha Das</a:t>
          </a:r>
        </a:p>
      </dgm:t>
    </dgm:pt>
    <dgm:pt modelId="{A5405396-4E22-495E-8232-11A41B73082A}" type="parTrans" cxnId="{502451CE-6BDA-4FB7-BAAA-E89F37DACA93}">
      <dgm:prSet/>
      <dgm:spPr/>
      <dgm:t>
        <a:bodyPr/>
        <a:lstStyle/>
        <a:p>
          <a:endParaRPr lang="en-IN"/>
        </a:p>
      </dgm:t>
    </dgm:pt>
    <dgm:pt modelId="{BA20CF74-1765-4A3C-8D14-26064C032F1F}" type="sibTrans" cxnId="{502451CE-6BDA-4FB7-BAAA-E89F37DACA93}">
      <dgm:prSet/>
      <dgm:spPr/>
      <dgm:t>
        <a:bodyPr/>
        <a:lstStyle/>
        <a:p>
          <a:endParaRPr lang="en-IN"/>
        </a:p>
      </dgm:t>
    </dgm:pt>
    <dgm:pt modelId="{14C5B5C8-B2FF-4E48-9E48-74DABAE0502E}">
      <dgm:prSet custT="1"/>
      <dgm:spPr/>
      <dgm:t>
        <a:bodyPr/>
        <a:lstStyle/>
        <a:p>
          <a:r>
            <a:rPr lang="en-US" sz="1600" dirty="0"/>
            <a:t>Sri Arup Mondal</a:t>
          </a:r>
          <a:endParaRPr lang="en-IN" sz="1600" dirty="0"/>
        </a:p>
      </dgm:t>
    </dgm:pt>
    <dgm:pt modelId="{3D8507A2-AE45-4EA7-ABC2-FA802B746893}" type="parTrans" cxnId="{8CFA074B-D124-40A8-BD47-CCB608C0634F}">
      <dgm:prSet/>
      <dgm:spPr/>
      <dgm:t>
        <a:bodyPr/>
        <a:lstStyle/>
        <a:p>
          <a:endParaRPr lang="en-IN"/>
        </a:p>
      </dgm:t>
    </dgm:pt>
    <dgm:pt modelId="{CBD6C6CC-256C-42D1-ADC3-908D68BE60D9}" type="sibTrans" cxnId="{8CFA074B-D124-40A8-BD47-CCB608C0634F}">
      <dgm:prSet/>
      <dgm:spPr/>
      <dgm:t>
        <a:bodyPr/>
        <a:lstStyle/>
        <a:p>
          <a:endParaRPr lang="en-IN"/>
        </a:p>
      </dgm:t>
    </dgm:pt>
    <dgm:pt modelId="{38614663-70B2-4B76-87F3-56F0EF866ADF}">
      <dgm:prSet custT="1"/>
      <dgm:spPr/>
      <dgm:t>
        <a:bodyPr/>
        <a:lstStyle/>
        <a:p>
          <a:r>
            <a:rPr lang="en-US" sz="1600" dirty="0"/>
            <a:t>Sri  Anubhav Basu</a:t>
          </a:r>
          <a:endParaRPr lang="en-IN" sz="1600" dirty="0"/>
        </a:p>
      </dgm:t>
    </dgm:pt>
    <dgm:pt modelId="{E7BABB49-790A-4CD4-92F1-D708FD0CAC58}" type="parTrans" cxnId="{6DB8D163-72B2-44B9-92C5-8359C3AF7B95}">
      <dgm:prSet/>
      <dgm:spPr/>
      <dgm:t>
        <a:bodyPr/>
        <a:lstStyle/>
        <a:p>
          <a:endParaRPr lang="en-IN"/>
        </a:p>
      </dgm:t>
    </dgm:pt>
    <dgm:pt modelId="{C3791DE6-6118-497A-B90D-B5D2F2F25E1E}" type="sibTrans" cxnId="{6DB8D163-72B2-44B9-92C5-8359C3AF7B95}">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custScaleY="112852"/>
      <dgm:spPr/>
      <dgm:t>
        <a:bodyPr/>
        <a:lstStyle/>
        <a:p>
          <a:endParaRPr lang="en-IN"/>
        </a:p>
      </dgm:t>
    </dgm:pt>
    <dgm:pt modelId="{A389C3BA-87E1-4537-846A-56674A4CE883}" type="pres">
      <dgm:prSet presAssocID="{02153533-8203-4700-960B-4E616E0316DE}" presName="img" presStyleLbl="fgImgPlace1" presStyleIdx="1" presStyleCnt="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540DAC09-1C9D-468F-ACA4-34A57CE3E135}" srcId="{9387AF50-8BE2-4758-A00C-B22ADE067E88}" destId="{18D8B3CA-FF6E-44E4-8803-67CD9C746E47}" srcOrd="0" destOrd="0" parTransId="{7A8A79B3-2787-4BF6-8479-C8EF9A19FCB5}" sibTransId="{EEE8A592-87F3-44B0-ADD7-760753C43155}"/>
    <dgm:cxn modelId="{6DB8D163-72B2-44B9-92C5-8359C3AF7B95}" srcId="{02153533-8203-4700-960B-4E616E0316DE}" destId="{38614663-70B2-4B76-87F3-56F0EF866ADF}" srcOrd="4" destOrd="0" parTransId="{E7BABB49-790A-4CD4-92F1-D708FD0CAC58}" sibTransId="{C3791DE6-6118-497A-B90D-B5D2F2F25E1E}"/>
    <dgm:cxn modelId="{417CB16D-474D-4EE6-A4D2-11B7EC8391CF}" type="presOf" srcId="{23C79EE9-2B16-4161-9C7F-98C2CFBA0DA8}" destId="{6E32DAFF-4AAF-4A9A-AE93-6C236C9C5901}" srcOrd="1" destOrd="1" presId="urn:microsoft.com/office/officeart/2005/8/layout/vList4"/>
    <dgm:cxn modelId="{E2361E5C-FE61-4EE5-8A95-D2EED2F13F4B}" type="presOf" srcId="{38614663-70B2-4B76-87F3-56F0EF866ADF}" destId="{9F64783F-781C-41DC-ADCB-952EDF834B9B}" srcOrd="0" destOrd="5" presId="urn:microsoft.com/office/officeart/2005/8/layout/vList4"/>
    <dgm:cxn modelId="{9F1883F6-D62B-4A96-976D-9AB5584DAB9A}" srcId="{9387AF50-8BE2-4758-A00C-B22ADE067E88}" destId="{B8B27332-87F3-44C6-8D9E-BF4A319ADC1F}" srcOrd="1" destOrd="0" parTransId="{5FE6F632-A707-42F9-8D3A-E18B195DA8AC}" sibTransId="{C7A6C298-C0A0-49BE-A1C4-D14F24F47F75}"/>
    <dgm:cxn modelId="{6AB85624-39A3-4C2D-9458-0BBF77306D5C}" type="presOf" srcId="{B8B27332-87F3-44C6-8D9E-BF4A319ADC1F}" destId="{155CE278-1B43-4393-B384-A610A4A49ED9}" srcOrd="1" destOrd="2" presId="urn:microsoft.com/office/officeart/2005/8/layout/vList4"/>
    <dgm:cxn modelId="{A9E8DECC-8956-4FFA-A84C-4EDFD4763A49}" type="presOf" srcId="{38614663-70B2-4B76-87F3-56F0EF866ADF}" destId="{EF2879BC-EBF0-44A0-828A-96A5AC1847F7}" srcOrd="1" destOrd="5" presId="urn:microsoft.com/office/officeart/2005/8/layout/vList4"/>
    <dgm:cxn modelId="{51A1D130-9EA2-4098-BF0A-4BEC91EA47EA}" type="presOf" srcId="{055D647C-3DD9-40DB-AD85-CD1FFAF812AE}" destId="{EF2879BC-EBF0-44A0-828A-96A5AC1847F7}" srcOrd="1" destOrd="3" presId="urn:microsoft.com/office/officeart/2005/8/layout/vList4"/>
    <dgm:cxn modelId="{8CFA074B-D124-40A8-BD47-CCB608C0634F}" srcId="{02153533-8203-4700-960B-4E616E0316DE}" destId="{14C5B5C8-B2FF-4E48-9E48-74DABAE0502E}" srcOrd="3" destOrd="0" parTransId="{3D8507A2-AE45-4EA7-ABC2-FA802B746893}" sibTransId="{CBD6C6CC-256C-42D1-ADC3-908D68BE60D9}"/>
    <dgm:cxn modelId="{BF182EBB-4AEC-4BAF-BF3C-B6824F08351B}" type="presOf" srcId="{310923AE-A985-4EB7-AE6E-2AF1342421C9}" destId="{9F64783F-781C-41DC-ADCB-952EDF834B9B}" srcOrd="0" destOrd="1"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AF8ED4BD-D8A3-4A7D-ACDA-8E5926CDCCCD}" type="presOf" srcId="{23C79EE9-2B16-4161-9C7F-98C2CFBA0DA8}" destId="{939B60A2-07C3-46CF-947F-3209BDF13A06}" srcOrd="0" destOrd="1" presId="urn:microsoft.com/office/officeart/2005/8/layout/vList4"/>
    <dgm:cxn modelId="{C6C3F51B-6C73-438A-AED1-61ED88473E05}" type="presOf" srcId="{14C5B5C8-B2FF-4E48-9E48-74DABAE0502E}" destId="{EF2879BC-EBF0-44A0-828A-96A5AC1847F7}" srcOrd="1" destOrd="4" presId="urn:microsoft.com/office/officeart/2005/8/layout/vList4"/>
    <dgm:cxn modelId="{4A8EFC95-AC6A-4433-8B7B-EF5B0BCED764}" type="presOf" srcId="{EDEF61C0-340E-4DCB-98FE-9A425C7FAE9F}" destId="{155CE278-1B43-4393-B384-A610A4A49ED9}" srcOrd="1" destOrd="4" presId="urn:microsoft.com/office/officeart/2005/8/layout/vList4"/>
    <dgm:cxn modelId="{11047AD3-FB62-4188-9E20-1C6175A2DD4C}" type="presOf" srcId="{98388398-024C-48C3-9CCA-5BACE79EC5F8}" destId="{6B02C42F-0687-4D0A-8234-1B165B664A5F}" srcOrd="0" destOrd="0" presId="urn:microsoft.com/office/officeart/2005/8/layout/vList4"/>
    <dgm:cxn modelId="{5CE54BF9-71DC-4133-815D-E08D8D3C0153}" type="presOf" srcId="{EDEF61C0-340E-4DCB-98FE-9A425C7FAE9F}" destId="{F15CC4B4-9B9C-46FD-B7DD-79024B2166E3}" srcOrd="0" destOrd="4" presId="urn:microsoft.com/office/officeart/2005/8/layout/vList4"/>
    <dgm:cxn modelId="{398C11CD-14B7-4CD9-90EF-7B658A8052EC}" type="presOf" srcId="{894B6F7D-4D79-49F4-973A-1D9A2BF170AE}" destId="{6E32DAFF-4AAF-4A9A-AE93-6C236C9C5901}" srcOrd="1" destOrd="3" presId="urn:microsoft.com/office/officeart/2005/8/layout/vList4"/>
    <dgm:cxn modelId="{404056CD-9B2C-40EB-A55E-3852ADD37F30}" type="presOf" srcId="{6EBC1D1A-8D15-48CE-BCB4-2887D1BBDAF2}" destId="{EF2879BC-EBF0-44A0-828A-96A5AC1847F7}" srcOrd="1" destOrd="2" presId="urn:microsoft.com/office/officeart/2005/8/layout/vList4"/>
    <dgm:cxn modelId="{502451CE-6BDA-4FB7-BAAA-E89F37DACA93}" srcId="{02153533-8203-4700-960B-4E616E0316DE}" destId="{055D647C-3DD9-40DB-AD85-CD1FFAF812AE}" srcOrd="2" destOrd="0" parTransId="{A5405396-4E22-495E-8232-11A41B73082A}" sibTransId="{BA20CF74-1765-4A3C-8D14-26064C032F1F}"/>
    <dgm:cxn modelId="{55A9911C-18ED-485C-ABC4-5488D66D5B1F}" type="presOf" srcId="{02153533-8203-4700-960B-4E616E0316DE}" destId="{EF2879BC-EBF0-44A0-828A-96A5AC1847F7}" srcOrd="1" destOrd="0" presId="urn:microsoft.com/office/officeart/2005/8/layout/vList4"/>
    <dgm:cxn modelId="{AE08BA4D-C116-4B2E-B051-DC4F15EEF1C1}" type="presOf" srcId="{6EBC1D1A-8D15-48CE-BCB4-2887D1BBDAF2}" destId="{9F64783F-781C-41DC-ADCB-952EDF834B9B}" srcOrd="0" destOrd="2" presId="urn:microsoft.com/office/officeart/2005/8/layout/vList4"/>
    <dgm:cxn modelId="{A9F6CCB1-A6A8-44A1-A62B-B146A441A93A}" type="presOf" srcId="{787B00A8-A865-4256-826D-C43C58BB71FE}" destId="{6E32DAFF-4AAF-4A9A-AE93-6C236C9C5901}" srcOrd="1" destOrd="2" presId="urn:microsoft.com/office/officeart/2005/8/layout/vList4"/>
    <dgm:cxn modelId="{E8FCDA80-FED3-4B5E-AD05-FCE4583E4B31}" type="presOf" srcId="{787B00A8-A865-4256-826D-C43C58BB71FE}" destId="{939B60A2-07C3-46CF-947F-3209BDF13A06}" srcOrd="0" destOrd="2" presId="urn:microsoft.com/office/officeart/2005/8/layout/vList4"/>
    <dgm:cxn modelId="{59334CE7-E50E-4362-99E4-B4D967E63F15}" type="presOf" srcId="{18D8B3CA-FF6E-44E4-8803-67CD9C746E47}" destId="{F15CC4B4-9B9C-46FD-B7DD-79024B2166E3}" srcOrd="0" destOrd="1" presId="urn:microsoft.com/office/officeart/2005/8/layout/vList4"/>
    <dgm:cxn modelId="{BCEB3C2A-8292-430F-9BD7-D1940BC04597}" type="presOf" srcId="{5C572EAD-10C6-450E-8282-79705DD01A20}" destId="{939B60A2-07C3-46CF-947F-3209BDF13A06}" srcOrd="0" destOrd="0" presId="urn:microsoft.com/office/officeart/2005/8/layout/vList4"/>
    <dgm:cxn modelId="{309E8A44-911C-4F4B-A752-6433CDD172A5}" srcId="{5C572EAD-10C6-450E-8282-79705DD01A20}" destId="{787B00A8-A865-4256-826D-C43C58BB71FE}" srcOrd="1" destOrd="0" parTransId="{A6FD6E4E-C3C4-41BB-AF49-2C369FF86963}" sibTransId="{B61B1D04-835D-4DF6-B554-E6BFD7115683}"/>
    <dgm:cxn modelId="{FF262BDA-B9E5-41C5-BA2B-843D10C2F10B}" type="presOf" srcId="{B8B27332-87F3-44C6-8D9E-BF4A319ADC1F}" destId="{F15CC4B4-9B9C-46FD-B7DD-79024B2166E3}" srcOrd="0" destOrd="2" presId="urn:microsoft.com/office/officeart/2005/8/layout/vList4"/>
    <dgm:cxn modelId="{C915FC30-9A65-4D20-A0C0-6D91823F0BCF}" srcId="{9387AF50-8BE2-4758-A00C-B22ADE067E88}" destId="{3F517711-D653-4473-9497-9A9765020885}" srcOrd="4" destOrd="0" parTransId="{385DAE4C-8778-4E61-A155-871A9FBC9CAE}" sibTransId="{79C2E0EF-A619-4FC1-9D37-9CDA88E9EB9A}"/>
    <dgm:cxn modelId="{9267DF0B-F190-41F7-B273-F5D88D6FB160}" type="presOf" srcId="{B3F033D3-1F0F-477A-A568-FF64D68AFC04}" destId="{F15CC4B4-9B9C-46FD-B7DD-79024B2166E3}" srcOrd="0" destOrd="3" presId="urn:microsoft.com/office/officeart/2005/8/layout/vList4"/>
    <dgm:cxn modelId="{054B9597-FE8A-4C4A-81B7-BFE45A99CFB2}" type="presOf" srcId="{055D647C-3DD9-40DB-AD85-CD1FFAF812AE}" destId="{9F64783F-781C-41DC-ADCB-952EDF834B9B}" srcOrd="0" destOrd="3" presId="urn:microsoft.com/office/officeart/2005/8/layout/vList4"/>
    <dgm:cxn modelId="{14B8DE4A-C201-49D9-BA36-09BD2BAB6C4B}" srcId="{02153533-8203-4700-960B-4E616E0316DE}" destId="{6EBC1D1A-8D15-48CE-BCB4-2887D1BBDAF2}" srcOrd="1" destOrd="0" parTransId="{C84CFA65-02BD-4DDE-BD66-D4A5DB781D98}" sibTransId="{DA3E739A-88E2-47FF-BBC4-8AC0755C3FEE}"/>
    <dgm:cxn modelId="{848754EE-A355-4D5B-B295-0D2FF3BBA0D8}" type="presOf" srcId="{3F517711-D653-4473-9497-9A9765020885}" destId="{155CE278-1B43-4393-B384-A610A4A49ED9}" srcOrd="1" destOrd="5" presId="urn:microsoft.com/office/officeart/2005/8/layout/vList4"/>
    <dgm:cxn modelId="{79AD7D2D-AC27-488F-8452-B0C7A427A211}" type="presOf" srcId="{310923AE-A985-4EB7-AE6E-2AF1342421C9}" destId="{EF2879BC-EBF0-44A0-828A-96A5AC1847F7}" srcOrd="1" destOrd="1" presId="urn:microsoft.com/office/officeart/2005/8/layout/vList4"/>
    <dgm:cxn modelId="{9E477C76-5301-4A92-8742-D0D12D6D0CB2}" type="presOf" srcId="{18D8B3CA-FF6E-44E4-8803-67CD9C746E47}" destId="{155CE278-1B43-4393-B384-A610A4A49ED9}" srcOrd="1" destOrd="1" presId="urn:microsoft.com/office/officeart/2005/8/layout/vList4"/>
    <dgm:cxn modelId="{1C23C749-7A2B-4AAC-B3D3-9AE90FBACF90}" type="presOf" srcId="{894B6F7D-4D79-49F4-973A-1D9A2BF170AE}" destId="{939B60A2-07C3-46CF-947F-3209BDF13A06}" srcOrd="0" destOrd="3" presId="urn:microsoft.com/office/officeart/2005/8/layout/vList4"/>
    <dgm:cxn modelId="{368243AB-F6DE-4D20-89F7-0889D871FBC9}" type="presOf" srcId="{5C572EAD-10C6-450E-8282-79705DD01A20}" destId="{6E32DAFF-4AAF-4A9A-AE93-6C236C9C5901}" srcOrd="1" destOrd="0" presId="urn:microsoft.com/office/officeart/2005/8/layout/vList4"/>
    <dgm:cxn modelId="{06E160CE-DAEE-4F12-9A77-4067A8645DE0}" srcId="{9387AF50-8BE2-4758-A00C-B22ADE067E88}" destId="{EDEF61C0-340E-4DCB-98FE-9A425C7FAE9F}" srcOrd="3" destOrd="0" parTransId="{25DCD215-63FB-4B7C-9CC6-E5C0C8B5252A}" sibTransId="{B4CFD6D5-F98F-4CEB-8976-408B7D17898B}"/>
    <dgm:cxn modelId="{86702594-A6DF-4CAC-8DF0-F68A8C05B2E1}" srcId="{5C572EAD-10C6-450E-8282-79705DD01A20}" destId="{23C79EE9-2B16-4161-9C7F-98C2CFBA0DA8}" srcOrd="0" destOrd="0" parTransId="{15D7681E-5D65-4EC5-A135-5DED4BAB936B}" sibTransId="{5A32C394-1B7F-41AA-976E-23D9A66A0581}"/>
    <dgm:cxn modelId="{8A41694F-667F-426D-9F76-3B0D274728AD}" type="presOf" srcId="{9387AF50-8BE2-4758-A00C-B22ADE067E88}" destId="{155CE278-1B43-4393-B384-A610A4A49ED9}" srcOrd="1" destOrd="0" presId="urn:microsoft.com/office/officeart/2005/8/layout/vList4"/>
    <dgm:cxn modelId="{B4B821EC-9866-4F0B-9C15-9789FEDAFDAE}" type="presOf" srcId="{B3F033D3-1F0F-477A-A568-FF64D68AFC04}" destId="{155CE278-1B43-4393-B384-A610A4A49ED9}" srcOrd="1" destOrd="3" presId="urn:microsoft.com/office/officeart/2005/8/layout/vList4"/>
    <dgm:cxn modelId="{377460C2-8F1F-4E78-9E0D-1C1145EAAB83}" srcId="{5C572EAD-10C6-450E-8282-79705DD01A20}" destId="{894B6F7D-4D79-49F4-973A-1D9A2BF170AE}" srcOrd="2" destOrd="0" parTransId="{ABAE78A8-49FB-4DB9-8C8B-56DBC96B016E}" sibTransId="{15E301ED-2AB3-4869-B6E4-E626E4A36D55}"/>
    <dgm:cxn modelId="{4736D3EB-D480-4449-88E1-969CE63EC180}" srcId="{98388398-024C-48C3-9CCA-5BACE79EC5F8}" destId="{9387AF50-8BE2-4758-A00C-B22ADE067E88}" srcOrd="0" destOrd="0" parTransId="{E2F0C257-EF06-456A-8E95-A12A1D88FBDE}" sibTransId="{61075E32-3B24-4DC0-A849-71F470A8B81A}"/>
    <dgm:cxn modelId="{79D14F18-9561-4155-9D17-D82FC04A1D79}" type="presOf" srcId="{14C5B5C8-B2FF-4E48-9E48-74DABAE0502E}" destId="{9F64783F-781C-41DC-ADCB-952EDF834B9B}" srcOrd="0" destOrd="4" presId="urn:microsoft.com/office/officeart/2005/8/layout/vList4"/>
    <dgm:cxn modelId="{8004CC15-75C6-4366-9A81-5962D5C4C691}" type="presOf" srcId="{02153533-8203-4700-960B-4E616E0316DE}" destId="{9F64783F-781C-41DC-ADCB-952EDF834B9B}" srcOrd="0" destOrd="0" presId="urn:microsoft.com/office/officeart/2005/8/layout/vList4"/>
    <dgm:cxn modelId="{B65B5A86-8542-4326-B5E5-A567163DE062}" type="presOf" srcId="{3F517711-D653-4473-9497-9A9765020885}" destId="{F15CC4B4-9B9C-46FD-B7DD-79024B2166E3}" srcOrd="0" destOrd="5" presId="urn:microsoft.com/office/officeart/2005/8/layout/vList4"/>
    <dgm:cxn modelId="{0B25634E-E4BD-4706-92A4-DEE4FEF6F597}" srcId="{02153533-8203-4700-960B-4E616E0316DE}" destId="{310923AE-A985-4EB7-AE6E-2AF1342421C9}" srcOrd="0" destOrd="0" parTransId="{2746614F-450B-4390-B254-CBCEA6D4EBB3}" sibTransId="{CCF2F254-8AAC-485C-BA41-DD5C8FF3580C}"/>
    <dgm:cxn modelId="{873DB52E-53C2-40C6-963A-A96F1B920F23}" type="presOf" srcId="{9387AF50-8BE2-4758-A00C-B22ADE067E88}" destId="{F15CC4B4-9B9C-46FD-B7DD-79024B2166E3}" srcOrd="0" destOrd="0" presId="urn:microsoft.com/office/officeart/2005/8/layout/vList4"/>
    <dgm:cxn modelId="{B5A34B0A-3EED-40AD-A7A6-23C063D8B849}" srcId="{9387AF50-8BE2-4758-A00C-B22ADE067E88}" destId="{B3F033D3-1F0F-477A-A568-FF64D68AFC04}" srcOrd="2" destOrd="0" parTransId="{9A51B3DE-45E7-4F64-81E7-DF421EC0F443}" sibTransId="{644D1E3D-C583-4D02-8B46-59A9C849092B}"/>
    <dgm:cxn modelId="{EA2E93E4-365A-434E-9810-AB73E62152FD}" srcId="{98388398-024C-48C3-9CCA-5BACE79EC5F8}" destId="{5C572EAD-10C6-450E-8282-79705DD01A20}" srcOrd="2" destOrd="0" parTransId="{C66B6DA5-402A-4CC6-9602-783FA57F2FB1}" sibTransId="{2A078666-B2B2-40D6-A4BE-20044C194632}"/>
    <dgm:cxn modelId="{2349CDD0-7373-4329-8748-7B935990D6A3}" type="presParOf" srcId="{6B02C42F-0687-4D0A-8234-1B165B664A5F}" destId="{4D9DDC88-323A-4438-87EA-6670289177E0}" srcOrd="0" destOrd="0" presId="urn:microsoft.com/office/officeart/2005/8/layout/vList4"/>
    <dgm:cxn modelId="{E91BB029-9721-49C4-87AF-417B69D20170}" type="presParOf" srcId="{4D9DDC88-323A-4438-87EA-6670289177E0}" destId="{F15CC4B4-9B9C-46FD-B7DD-79024B2166E3}" srcOrd="0" destOrd="0" presId="urn:microsoft.com/office/officeart/2005/8/layout/vList4"/>
    <dgm:cxn modelId="{926F579B-9D4A-4E38-BF8D-FD8879E98079}" type="presParOf" srcId="{4D9DDC88-323A-4438-87EA-6670289177E0}" destId="{2513F22D-93C9-4DE8-A3DC-06AB57ADA93C}" srcOrd="1" destOrd="0" presId="urn:microsoft.com/office/officeart/2005/8/layout/vList4"/>
    <dgm:cxn modelId="{2D82175E-188E-4403-A3C1-ABB0801F29FB}" type="presParOf" srcId="{4D9DDC88-323A-4438-87EA-6670289177E0}" destId="{155CE278-1B43-4393-B384-A610A4A49ED9}" srcOrd="2" destOrd="0" presId="urn:microsoft.com/office/officeart/2005/8/layout/vList4"/>
    <dgm:cxn modelId="{D0A1F9AE-0D7B-4E4F-AED8-143F7CD13E3C}" type="presParOf" srcId="{6B02C42F-0687-4D0A-8234-1B165B664A5F}" destId="{F0B78A82-9883-4CD6-8248-19E717B3BBBA}" srcOrd="1" destOrd="0" presId="urn:microsoft.com/office/officeart/2005/8/layout/vList4"/>
    <dgm:cxn modelId="{F057BF34-7AB2-41EA-8EA3-13DE072EBE17}" type="presParOf" srcId="{6B02C42F-0687-4D0A-8234-1B165B664A5F}" destId="{14C38B0F-C969-4F3E-A9F7-441BB55439E3}" srcOrd="2" destOrd="0" presId="urn:microsoft.com/office/officeart/2005/8/layout/vList4"/>
    <dgm:cxn modelId="{64DE1894-475A-4B35-B1BE-288574EDCA51}" type="presParOf" srcId="{14C38B0F-C969-4F3E-A9F7-441BB55439E3}" destId="{9F64783F-781C-41DC-ADCB-952EDF834B9B}" srcOrd="0" destOrd="0" presId="urn:microsoft.com/office/officeart/2005/8/layout/vList4"/>
    <dgm:cxn modelId="{1A31208B-0220-44BE-88E8-99A2EBEC7969}" type="presParOf" srcId="{14C38B0F-C969-4F3E-A9F7-441BB55439E3}" destId="{A389C3BA-87E1-4537-846A-56674A4CE883}" srcOrd="1" destOrd="0" presId="urn:microsoft.com/office/officeart/2005/8/layout/vList4"/>
    <dgm:cxn modelId="{F0E6CC47-BD4A-46E6-92DE-C20E3B378552}" type="presParOf" srcId="{14C38B0F-C969-4F3E-A9F7-441BB55439E3}" destId="{EF2879BC-EBF0-44A0-828A-96A5AC1847F7}" srcOrd="2" destOrd="0" presId="urn:microsoft.com/office/officeart/2005/8/layout/vList4"/>
    <dgm:cxn modelId="{A31A003C-7932-47D8-ACF6-A5F3D8262613}" type="presParOf" srcId="{6B02C42F-0687-4D0A-8234-1B165B664A5F}" destId="{7F8EB62B-1097-474F-9BA3-4530C63F6328}" srcOrd="3" destOrd="0" presId="urn:microsoft.com/office/officeart/2005/8/layout/vList4"/>
    <dgm:cxn modelId="{EBB1C080-4594-4C4B-A927-8246E7558EB0}" type="presParOf" srcId="{6B02C42F-0687-4D0A-8234-1B165B664A5F}" destId="{949807EF-EC7A-47EC-9978-8144E6352935}" srcOrd="4" destOrd="0" presId="urn:microsoft.com/office/officeart/2005/8/layout/vList4"/>
    <dgm:cxn modelId="{0D675582-BF10-44D7-A032-C89DEEAF5AF7}" type="presParOf" srcId="{949807EF-EC7A-47EC-9978-8144E6352935}" destId="{939B60A2-07C3-46CF-947F-3209BDF13A06}" srcOrd="0" destOrd="0" presId="urn:microsoft.com/office/officeart/2005/8/layout/vList4"/>
    <dgm:cxn modelId="{A2D29BE0-9BE7-4A0A-AD77-98D4290E2078}" type="presParOf" srcId="{949807EF-EC7A-47EC-9978-8144E6352935}" destId="{692CCF87-2C94-40AE-8034-B097E1721BBB}" srcOrd="1" destOrd="0" presId="urn:microsoft.com/office/officeart/2005/8/layout/vList4"/>
    <dgm:cxn modelId="{F9CF2C3C-AB38-4EF1-A0EA-CE8EDCD3BBCB}"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99B8B37-EC41-4C70-85C5-5E724CF8046C}"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en-IN"/>
        </a:p>
      </dgm:t>
    </dgm:pt>
    <dgm:pt modelId="{94BAC2CC-7B8A-4057-AEE5-CD6F2C56F0E1}">
      <dgm:prSet phldrT="[Text]" custT="1"/>
      <dgm:spPr/>
      <dgm:t>
        <a:bodyPr/>
        <a:lstStyle/>
        <a:p>
          <a:r>
            <a:rPr lang="en-US" sz="2400" b="1" dirty="0">
              <a:solidFill>
                <a:srgbClr val="C00000"/>
              </a:solidFill>
            </a:rPr>
            <a:t>HAZIRA REFRACTORY WORKS PVT. LTD</a:t>
          </a:r>
          <a:r>
            <a:rPr lang="en-US" sz="2000" dirty="0">
              <a:solidFill>
                <a:srgbClr val="C00000"/>
              </a:solidFill>
            </a:rPr>
            <a:t>.</a:t>
          </a:r>
          <a:endParaRPr lang="en-IN" sz="2000" dirty="0">
            <a:solidFill>
              <a:srgbClr val="C00000"/>
            </a:solidFill>
          </a:endParaRPr>
        </a:p>
      </dgm:t>
    </dgm:pt>
    <dgm:pt modelId="{C9616258-4C92-419F-961E-9CE1CAC7FA5E}" type="sibTrans" cxnId="{4C89BAFB-3CCD-4DA9-81A6-449201906CF0}">
      <dgm:prSet/>
      <dgm:spPr/>
      <dgm:t>
        <a:bodyPr/>
        <a:lstStyle/>
        <a:p>
          <a:endParaRPr lang="en-IN"/>
        </a:p>
      </dgm:t>
    </dgm:pt>
    <dgm:pt modelId="{69E9369E-3C2D-4E36-A72C-641903B6D495}" type="parTrans" cxnId="{4C89BAFB-3CCD-4DA9-81A6-449201906CF0}">
      <dgm:prSet/>
      <dgm:spPr/>
      <dgm:t>
        <a:bodyPr/>
        <a:lstStyle/>
        <a:p>
          <a:endParaRPr lang="en-IN"/>
        </a:p>
      </dgm:t>
    </dgm:pt>
    <dgm:pt modelId="{4E72D50F-1FD3-4061-A80C-BF1DFBF6DA96}">
      <dgm:prSet phldrT="[Text]" custT="1"/>
      <dgm:spPr/>
      <dgm:t>
        <a:bodyPr/>
        <a:lstStyle/>
        <a:p>
          <a:r>
            <a:rPr lang="en-US" sz="1800" dirty="0"/>
            <a:t>Sri Aditya Kumar Shaw	             </a:t>
          </a:r>
          <a:r>
            <a:rPr lang="en-US" sz="1800" b="0" dirty="0"/>
            <a:t>(</a:t>
          </a:r>
          <a:r>
            <a:rPr lang="en-IN" sz="1800" dirty="0"/>
            <a:t>Internship: - RHI Magnesita</a:t>
          </a:r>
          <a:r>
            <a:rPr lang="en-IN" sz="1800" b="1" dirty="0">
              <a:solidFill>
                <a:schemeClr val="bg1"/>
              </a:solidFill>
            </a:rPr>
            <a:t>)</a:t>
          </a:r>
          <a:endParaRPr lang="en-IN" sz="1800" dirty="0"/>
        </a:p>
      </dgm:t>
    </dgm:pt>
    <dgm:pt modelId="{A056D9B0-4FCC-444E-A2F7-39161D66095A}" type="sibTrans" cxnId="{FAE1B880-7CAD-48AB-A590-8CBFCBECF73C}">
      <dgm:prSet/>
      <dgm:spPr/>
      <dgm:t>
        <a:bodyPr/>
        <a:lstStyle/>
        <a:p>
          <a:endParaRPr lang="en-IN"/>
        </a:p>
      </dgm:t>
    </dgm:pt>
    <dgm:pt modelId="{4E247DC2-1F1F-481C-A2B1-4ADA18BB3D58}" type="parTrans" cxnId="{FAE1B880-7CAD-48AB-A590-8CBFCBECF73C}">
      <dgm:prSet/>
      <dgm:spPr/>
      <dgm:t>
        <a:bodyPr/>
        <a:lstStyle/>
        <a:p>
          <a:endParaRPr lang="en-IN"/>
        </a:p>
      </dgm:t>
    </dgm:pt>
    <dgm:pt modelId="{42114734-C1F0-4D61-9B1A-CB26375DE5CA}">
      <dgm:prSet phldrT="[Text]" custT="1"/>
      <dgm:spPr/>
      <dgm:t>
        <a:bodyPr/>
        <a:lstStyle/>
        <a:p>
          <a:r>
            <a:rPr lang="en-US" sz="1800" dirty="0"/>
            <a:t>Sri Shambhu Ram Barman         </a:t>
          </a:r>
          <a:r>
            <a:rPr lang="en-US" sz="1800" b="0" dirty="0"/>
            <a:t>(</a:t>
          </a:r>
          <a:r>
            <a:rPr lang="en-IN" sz="1800" dirty="0"/>
            <a:t>Internship: - HSIL</a:t>
          </a:r>
          <a:r>
            <a:rPr lang="en-IN" sz="1800" b="1" dirty="0">
              <a:solidFill>
                <a:schemeClr val="bg1"/>
              </a:solidFill>
            </a:rPr>
            <a:t>)</a:t>
          </a:r>
          <a:endParaRPr lang="en-IN" sz="1800" dirty="0"/>
        </a:p>
      </dgm:t>
    </dgm:pt>
    <dgm:pt modelId="{2C565E17-14A9-476A-A456-53212852790B}" type="sibTrans" cxnId="{5FDF4545-F069-4619-BEEF-AEDA7511EF75}">
      <dgm:prSet/>
      <dgm:spPr/>
      <dgm:t>
        <a:bodyPr/>
        <a:lstStyle/>
        <a:p>
          <a:endParaRPr lang="en-IN"/>
        </a:p>
      </dgm:t>
    </dgm:pt>
    <dgm:pt modelId="{43331305-2B5D-4043-9429-8DA0416EC5D7}" type="parTrans" cxnId="{5FDF4545-F069-4619-BEEF-AEDA7511EF75}">
      <dgm:prSet/>
      <dgm:spPr/>
      <dgm:t>
        <a:bodyPr/>
        <a:lstStyle/>
        <a:p>
          <a:endParaRPr lang="en-IN"/>
        </a:p>
      </dgm:t>
    </dgm:pt>
    <dgm:pt modelId="{32321FB0-9D0F-466D-BCD2-7FBAFE23E602}" type="pres">
      <dgm:prSet presAssocID="{899B8B37-EC41-4C70-85C5-5E724CF8046C}" presName="linear" presStyleCnt="0">
        <dgm:presLayoutVars>
          <dgm:dir/>
          <dgm:resizeHandles val="exact"/>
        </dgm:presLayoutVars>
      </dgm:prSet>
      <dgm:spPr/>
      <dgm:t>
        <a:bodyPr/>
        <a:lstStyle/>
        <a:p>
          <a:endParaRPr lang="en-IN"/>
        </a:p>
      </dgm:t>
    </dgm:pt>
    <dgm:pt modelId="{B7558C1C-F321-49FB-AC7E-3302ED95AB18}" type="pres">
      <dgm:prSet presAssocID="{94BAC2CC-7B8A-4057-AEE5-CD6F2C56F0E1}" presName="comp" presStyleCnt="0"/>
      <dgm:spPr/>
    </dgm:pt>
    <dgm:pt modelId="{D5F2AA9A-9630-4C53-9B7B-D2FC3F58FD4E}" type="pres">
      <dgm:prSet presAssocID="{94BAC2CC-7B8A-4057-AEE5-CD6F2C56F0E1}" presName="box" presStyleLbl="node1" presStyleIdx="0" presStyleCnt="1"/>
      <dgm:spPr/>
      <dgm:t>
        <a:bodyPr/>
        <a:lstStyle/>
        <a:p>
          <a:endParaRPr lang="en-IN"/>
        </a:p>
      </dgm:t>
    </dgm:pt>
    <dgm:pt modelId="{27C091E1-4772-497B-85A1-6606F56CF656}" type="pres">
      <dgm:prSet presAssocID="{94BAC2CC-7B8A-4057-AEE5-CD6F2C56F0E1}" presName="img" presStyleLbl="fgImgPlace1" presStyleIdx="0" presStyleCnt="1"/>
      <dgm:spPr>
        <a:blipFill rotWithShape="1">
          <a:blip xmlns:r="http://schemas.openxmlformats.org/officeDocument/2006/relationships" r:embed="rId1"/>
          <a:srcRect/>
          <a:stretch>
            <a:fillRect/>
          </a:stretch>
        </a:blipFill>
      </dgm:spPr>
    </dgm:pt>
    <dgm:pt modelId="{D991A1DD-E93B-4C3E-8409-A2672059519E}" type="pres">
      <dgm:prSet presAssocID="{94BAC2CC-7B8A-4057-AEE5-CD6F2C56F0E1}" presName="text" presStyleLbl="node1" presStyleIdx="0" presStyleCnt="1">
        <dgm:presLayoutVars>
          <dgm:bulletEnabled val="1"/>
        </dgm:presLayoutVars>
      </dgm:prSet>
      <dgm:spPr/>
      <dgm:t>
        <a:bodyPr/>
        <a:lstStyle/>
        <a:p>
          <a:endParaRPr lang="en-IN"/>
        </a:p>
      </dgm:t>
    </dgm:pt>
  </dgm:ptLst>
  <dgm:cxnLst>
    <dgm:cxn modelId="{1840838E-E6BF-4E93-89DE-0B51090431F9}" type="presOf" srcId="{94BAC2CC-7B8A-4057-AEE5-CD6F2C56F0E1}" destId="{D991A1DD-E93B-4C3E-8409-A2672059519E}" srcOrd="1" destOrd="0" presId="urn:microsoft.com/office/officeart/2005/8/layout/vList4"/>
    <dgm:cxn modelId="{FAE1B880-7CAD-48AB-A590-8CBFCBECF73C}" srcId="{94BAC2CC-7B8A-4057-AEE5-CD6F2C56F0E1}" destId="{4E72D50F-1FD3-4061-A80C-BF1DFBF6DA96}" srcOrd="0" destOrd="0" parTransId="{4E247DC2-1F1F-481C-A2B1-4ADA18BB3D58}" sibTransId="{A056D9B0-4FCC-444E-A2F7-39161D66095A}"/>
    <dgm:cxn modelId="{4C89BAFB-3CCD-4DA9-81A6-449201906CF0}" srcId="{899B8B37-EC41-4C70-85C5-5E724CF8046C}" destId="{94BAC2CC-7B8A-4057-AEE5-CD6F2C56F0E1}" srcOrd="0" destOrd="0" parTransId="{69E9369E-3C2D-4E36-A72C-641903B6D495}" sibTransId="{C9616258-4C92-419F-961E-9CE1CAC7FA5E}"/>
    <dgm:cxn modelId="{2CE1A5D3-3456-4262-B0B7-ED89566F7357}" type="presOf" srcId="{899B8B37-EC41-4C70-85C5-5E724CF8046C}" destId="{32321FB0-9D0F-466D-BCD2-7FBAFE23E602}" srcOrd="0" destOrd="0" presId="urn:microsoft.com/office/officeart/2005/8/layout/vList4"/>
    <dgm:cxn modelId="{5FDF4545-F069-4619-BEEF-AEDA7511EF75}" srcId="{94BAC2CC-7B8A-4057-AEE5-CD6F2C56F0E1}" destId="{42114734-C1F0-4D61-9B1A-CB26375DE5CA}" srcOrd="1" destOrd="0" parTransId="{43331305-2B5D-4043-9429-8DA0416EC5D7}" sibTransId="{2C565E17-14A9-476A-A456-53212852790B}"/>
    <dgm:cxn modelId="{395EC163-69C1-4D40-8446-49D04BE54B94}" type="presOf" srcId="{42114734-C1F0-4D61-9B1A-CB26375DE5CA}" destId="{D991A1DD-E93B-4C3E-8409-A2672059519E}" srcOrd="1" destOrd="2" presId="urn:microsoft.com/office/officeart/2005/8/layout/vList4"/>
    <dgm:cxn modelId="{3FE5A168-86FE-47CF-9D93-FFFFD1B82F3D}" type="presOf" srcId="{4E72D50F-1FD3-4061-A80C-BF1DFBF6DA96}" destId="{D991A1DD-E93B-4C3E-8409-A2672059519E}" srcOrd="1" destOrd="1" presId="urn:microsoft.com/office/officeart/2005/8/layout/vList4"/>
    <dgm:cxn modelId="{F035D31D-BECC-4C71-8D33-7CD2BFBCE83D}" type="presOf" srcId="{94BAC2CC-7B8A-4057-AEE5-CD6F2C56F0E1}" destId="{D5F2AA9A-9630-4C53-9B7B-D2FC3F58FD4E}" srcOrd="0" destOrd="0" presId="urn:microsoft.com/office/officeart/2005/8/layout/vList4"/>
    <dgm:cxn modelId="{9C059FB8-5AB8-413F-8F68-A3FA4DE140A5}" type="presOf" srcId="{42114734-C1F0-4D61-9B1A-CB26375DE5CA}" destId="{D5F2AA9A-9630-4C53-9B7B-D2FC3F58FD4E}" srcOrd="0" destOrd="2" presId="urn:microsoft.com/office/officeart/2005/8/layout/vList4"/>
    <dgm:cxn modelId="{BD22345C-8687-4395-BB72-8D96A9168EA7}" type="presOf" srcId="{4E72D50F-1FD3-4061-A80C-BF1DFBF6DA96}" destId="{D5F2AA9A-9630-4C53-9B7B-D2FC3F58FD4E}" srcOrd="0" destOrd="1" presId="urn:microsoft.com/office/officeart/2005/8/layout/vList4"/>
    <dgm:cxn modelId="{EC7284A8-358F-488E-B63D-3578398A1AF5}" type="presParOf" srcId="{32321FB0-9D0F-466D-BCD2-7FBAFE23E602}" destId="{B7558C1C-F321-49FB-AC7E-3302ED95AB18}" srcOrd="0" destOrd="0" presId="urn:microsoft.com/office/officeart/2005/8/layout/vList4"/>
    <dgm:cxn modelId="{878E8E31-2D6D-4AB1-98EC-5B4050C3A335}" type="presParOf" srcId="{B7558C1C-F321-49FB-AC7E-3302ED95AB18}" destId="{D5F2AA9A-9630-4C53-9B7B-D2FC3F58FD4E}" srcOrd="0" destOrd="0" presId="urn:microsoft.com/office/officeart/2005/8/layout/vList4"/>
    <dgm:cxn modelId="{FBE02A0A-E09B-4064-A249-5424B501ABEF}" type="presParOf" srcId="{B7558C1C-F321-49FB-AC7E-3302ED95AB18}" destId="{27C091E1-4772-497B-85A1-6606F56CF656}" srcOrd="1" destOrd="0" presId="urn:microsoft.com/office/officeart/2005/8/layout/vList4"/>
    <dgm:cxn modelId="{BA6C64DA-A2A1-4EAD-9992-529A4644AA9A}" type="presParOf" srcId="{B7558C1C-F321-49FB-AC7E-3302ED95AB18}" destId="{D991A1DD-E93B-4C3E-8409-A2672059519E}"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dgm:spPr/>
      <dgm:t>
        <a:bodyPr/>
        <a:lstStyle/>
        <a:p>
          <a:r>
            <a:rPr lang="en-IN" sz="1800" b="1" dirty="0">
              <a:solidFill>
                <a:srgbClr val="C00000"/>
              </a:solidFill>
            </a:rPr>
            <a:t>SAINT GOBAIN GLASS</a:t>
          </a:r>
          <a:endParaRPr lang="en-IN" sz="1800" dirty="0"/>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err="1"/>
            <a:t>Ms.</a:t>
          </a:r>
          <a:r>
            <a:rPr lang="en-IN" sz="1800" dirty="0"/>
            <a:t> </a:t>
          </a:r>
          <a:r>
            <a:rPr lang="en-IN" sz="1800" dirty="0" err="1"/>
            <a:t>Swaralipi</a:t>
          </a:r>
          <a:r>
            <a:rPr lang="en-IN" sz="1800" dirty="0"/>
            <a:t> Kumar		</a:t>
          </a:r>
          <a:r>
            <a:rPr lang="en-US" sz="1800" b="0" dirty="0"/>
            <a:t>(</a:t>
          </a:r>
          <a:r>
            <a:rPr lang="en-IN" sz="1800" dirty="0"/>
            <a:t>Internship: - VESUVIUS</a:t>
          </a:r>
          <a:r>
            <a:rPr lang="en-IN" sz="1800" b="1" dirty="0">
              <a:solidFill>
                <a:schemeClr val="bg1"/>
              </a:solidFill>
            </a:rPr>
            <a:t>)</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02153533-8203-4700-960B-4E616E0316DE}">
      <dgm:prSet phldrT="[Text]"/>
      <dgm:spPr/>
      <dgm:t>
        <a:bodyPr/>
        <a:lstStyle/>
        <a:p>
          <a:pPr algn="just"/>
          <a:r>
            <a:rPr lang="en-IN" sz="1800" b="1" dirty="0">
              <a:solidFill>
                <a:srgbClr val="C00000"/>
              </a:solidFill>
            </a:rPr>
            <a:t>TRL KROSAKI REFRACTORY LTD.</a:t>
          </a:r>
          <a:endParaRPr lang="en-IN" sz="1800" dirty="0"/>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310923AE-A985-4EB7-AE6E-2AF1342421C9}">
      <dgm:prSet phldrT="[Text]" custT="1"/>
      <dgm:spPr/>
      <dgm:t>
        <a:bodyPr/>
        <a:lstStyle/>
        <a:p>
          <a:pPr algn="l"/>
          <a:r>
            <a:rPr lang="en-US" sz="1600" dirty="0"/>
            <a:t>Sri Rick Roy			</a:t>
          </a:r>
          <a:r>
            <a:rPr lang="en-US" sz="1600" b="0" dirty="0"/>
            <a:t>(</a:t>
          </a:r>
          <a:r>
            <a:rPr lang="en-IN" sz="1600" dirty="0"/>
            <a:t>Internship: - VESUVIUS</a:t>
          </a:r>
          <a:r>
            <a:rPr lang="en-IN" sz="1600" b="1" dirty="0">
              <a:solidFill>
                <a:schemeClr val="bg1"/>
              </a:solidFill>
            </a:rPr>
            <a:t>)</a:t>
          </a:r>
          <a:endParaRPr lang="en-IN" sz="1600" dirty="0"/>
        </a:p>
      </dgm:t>
    </dgm:pt>
    <dgm:pt modelId="{2746614F-450B-4390-B254-CBCEA6D4EBB3}" type="parTrans" cxnId="{0B25634E-E4BD-4706-92A4-DEE4FEF6F597}">
      <dgm:prSet/>
      <dgm:spPr/>
      <dgm:t>
        <a:bodyPr/>
        <a:lstStyle/>
        <a:p>
          <a:endParaRPr lang="en-IN"/>
        </a:p>
      </dgm:t>
    </dgm:pt>
    <dgm:pt modelId="{CCF2F254-8AAC-485C-BA41-DD5C8FF3580C}" type="sibTrans" cxnId="{0B25634E-E4BD-4706-92A4-DEE4FEF6F597}">
      <dgm:prSet/>
      <dgm:spPr/>
      <dgm:t>
        <a:bodyPr/>
        <a:lstStyle/>
        <a:p>
          <a:endParaRPr lang="en-IN"/>
        </a:p>
      </dgm:t>
    </dgm:pt>
    <dgm:pt modelId="{5C572EAD-10C6-450E-8282-79705DD01A20}">
      <dgm:prSet phldrT="[Text]" custT="1"/>
      <dgm:spPr/>
      <dgm:t>
        <a:bodyPr/>
        <a:lstStyle/>
        <a:p>
          <a:r>
            <a:rPr lang="en-IN" sz="2400" b="1" dirty="0">
              <a:solidFill>
                <a:srgbClr val="C00000"/>
              </a:solidFill>
            </a:rPr>
            <a:t>CALDERYS INDIA REFRACTORIES LTD</a:t>
          </a:r>
          <a:endParaRPr lang="en-IN" sz="2400" b="1" dirty="0"/>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23C79EE9-2B16-4161-9C7F-98C2CFBA0DA8}">
      <dgm:prSet phldrT="[Text]"/>
      <dgm:spPr/>
      <dgm:t>
        <a:bodyPr/>
        <a:lstStyle/>
        <a:p>
          <a:r>
            <a:rPr lang="en-US" sz="2000" b="0" dirty="0"/>
            <a:t> Sri Dipankar Chauhan	(</a:t>
          </a:r>
          <a:r>
            <a:rPr lang="en-IN" sz="2000" dirty="0"/>
            <a:t>Internship: - SRU-IFICO</a:t>
          </a:r>
          <a:r>
            <a:rPr lang="en-IN" sz="2000" b="1" dirty="0">
              <a:solidFill>
                <a:schemeClr val="bg1"/>
              </a:solidFill>
            </a:rPr>
            <a:t>)</a:t>
          </a:r>
          <a:endParaRPr lang="en-IN" sz="2000" b="0" dirty="0"/>
        </a:p>
      </dgm:t>
    </dgm:pt>
    <dgm:pt modelId="{15D7681E-5D65-4EC5-A135-5DED4BAB936B}" type="parTrans" cxnId="{86702594-A6DF-4CAC-8DF0-F68A8C05B2E1}">
      <dgm:prSet/>
      <dgm:spPr/>
      <dgm:t>
        <a:bodyPr/>
        <a:lstStyle/>
        <a:p>
          <a:endParaRPr lang="en-IN"/>
        </a:p>
      </dgm:t>
    </dgm:pt>
    <dgm:pt modelId="{5A32C394-1B7F-41AA-976E-23D9A66A0581}" type="sibTrans" cxnId="{86702594-A6DF-4CAC-8DF0-F68A8C05B2E1}">
      <dgm:prSet/>
      <dgm:spPr/>
      <dgm:t>
        <a:bodyPr/>
        <a:lstStyle/>
        <a:p>
          <a:endParaRPr lang="en-IN"/>
        </a:p>
      </dgm:t>
    </dgm:pt>
    <dgm:pt modelId="{5475BCF9-D0F4-41ED-8B41-48729123963D}">
      <dgm:prSet phldrT="[Text]" custT="1"/>
      <dgm:spPr/>
      <dgm:t>
        <a:bodyPr/>
        <a:lstStyle/>
        <a:p>
          <a:r>
            <a:rPr lang="en-US" sz="1800" dirty="0"/>
            <a:t>Sri Debojyoti Goon		</a:t>
          </a:r>
          <a:r>
            <a:rPr lang="en-US" sz="1800" b="0" dirty="0"/>
            <a:t>(</a:t>
          </a:r>
          <a:r>
            <a:rPr lang="en-IN" sz="1800" dirty="0"/>
            <a:t>Internship: - SAINT GOBAIN</a:t>
          </a:r>
          <a:r>
            <a:rPr lang="en-IN" sz="1800" b="1" dirty="0">
              <a:solidFill>
                <a:schemeClr val="bg1"/>
              </a:solidFill>
            </a:rPr>
            <a:t>)</a:t>
          </a:r>
          <a:endParaRPr lang="en-IN" sz="1800" dirty="0"/>
        </a:p>
      </dgm:t>
    </dgm:pt>
    <dgm:pt modelId="{650B7ED2-3C77-4F3D-BF0E-3AB6194F1044}" type="parTrans" cxnId="{923DB6F2-3729-478E-8D6F-979CE7376A89}">
      <dgm:prSet/>
      <dgm:spPr/>
      <dgm:t>
        <a:bodyPr/>
        <a:lstStyle/>
        <a:p>
          <a:endParaRPr lang="en-IN"/>
        </a:p>
      </dgm:t>
    </dgm:pt>
    <dgm:pt modelId="{66026017-5CD0-4725-B878-E25AA00E2C10}" type="sibTrans" cxnId="{923DB6F2-3729-478E-8D6F-979CE7376A89}">
      <dgm:prSet/>
      <dgm:spPr/>
      <dgm:t>
        <a:bodyPr/>
        <a:lstStyle/>
        <a:p>
          <a:endParaRPr lang="en-IN"/>
        </a:p>
      </dgm:t>
    </dgm:pt>
    <dgm:pt modelId="{9D184723-AB44-4D37-8361-3C0B938C9B0C}">
      <dgm:prSet phldrT="[Text]" custT="1"/>
      <dgm:spPr/>
      <dgm:t>
        <a:bodyPr/>
        <a:lstStyle/>
        <a:p>
          <a:r>
            <a:rPr lang="en-US" sz="1800" dirty="0"/>
            <a:t>Sri Sourav Mandal		</a:t>
          </a:r>
          <a:r>
            <a:rPr lang="en-US" sz="1800" b="0" dirty="0"/>
            <a:t>(</a:t>
          </a:r>
          <a:r>
            <a:rPr lang="en-IN" sz="1800" dirty="0"/>
            <a:t>Internship: - SAINT GOBAIN</a:t>
          </a:r>
          <a:r>
            <a:rPr lang="en-IN" sz="1800" b="1" dirty="0">
              <a:solidFill>
                <a:schemeClr val="bg1"/>
              </a:solidFill>
            </a:rPr>
            <a:t>)</a:t>
          </a:r>
          <a:endParaRPr lang="en-IN" sz="1800" dirty="0"/>
        </a:p>
      </dgm:t>
    </dgm:pt>
    <dgm:pt modelId="{736C56AC-E9FF-4F3A-ACC5-50F02A5B8EBB}" type="parTrans" cxnId="{9E222468-E4E1-433B-B8F3-B26197F1615F}">
      <dgm:prSet/>
      <dgm:spPr/>
      <dgm:t>
        <a:bodyPr/>
        <a:lstStyle/>
        <a:p>
          <a:endParaRPr lang="en-IN"/>
        </a:p>
      </dgm:t>
    </dgm:pt>
    <dgm:pt modelId="{77887A6D-DA3C-4BE4-9783-2B438705FE27}" type="sibTrans" cxnId="{9E222468-E4E1-433B-B8F3-B26197F1615F}">
      <dgm:prSet/>
      <dgm:spPr/>
      <dgm:t>
        <a:bodyPr/>
        <a:lstStyle/>
        <a:p>
          <a:endParaRPr lang="en-IN"/>
        </a:p>
      </dgm:t>
    </dgm:pt>
    <dgm:pt modelId="{195070DE-5AC9-4108-94D1-C1878D548AB3}">
      <dgm:prSet phldrT="[Text]" custT="1"/>
      <dgm:spPr/>
      <dgm:t>
        <a:bodyPr/>
        <a:lstStyle/>
        <a:p>
          <a:r>
            <a:rPr lang="en-US" sz="1800" dirty="0"/>
            <a:t>Sri Samuel Sardar		</a:t>
          </a:r>
          <a:r>
            <a:rPr lang="en-US" sz="1800" b="0" dirty="0"/>
            <a:t>(</a:t>
          </a:r>
          <a:r>
            <a:rPr lang="en-IN" sz="1800" dirty="0"/>
            <a:t>Internship: - SAINT GOBAIN</a:t>
          </a:r>
          <a:r>
            <a:rPr lang="en-IN" sz="1800" b="1" dirty="0">
              <a:solidFill>
                <a:schemeClr val="bg1"/>
              </a:solidFill>
            </a:rPr>
            <a:t>)</a:t>
          </a:r>
          <a:endParaRPr lang="en-IN" sz="1800" dirty="0"/>
        </a:p>
      </dgm:t>
    </dgm:pt>
    <dgm:pt modelId="{DC10D67F-1567-4F4F-A116-1B6276E5DE0C}" type="parTrans" cxnId="{243896D1-75E8-4DDC-8453-A464F4E337B5}">
      <dgm:prSet/>
      <dgm:spPr/>
      <dgm:t>
        <a:bodyPr/>
        <a:lstStyle/>
        <a:p>
          <a:endParaRPr lang="en-IN"/>
        </a:p>
      </dgm:t>
    </dgm:pt>
    <dgm:pt modelId="{FE3D2254-42E8-4CC3-8816-833EF1A554D5}" type="sibTrans" cxnId="{243896D1-75E8-4DDC-8453-A464F4E337B5}">
      <dgm:prSet/>
      <dgm:spPr/>
      <dgm:t>
        <a:bodyPr/>
        <a:lstStyle/>
        <a:p>
          <a:endParaRPr lang="en-IN"/>
        </a:p>
      </dgm:t>
    </dgm:pt>
    <dgm:pt modelId="{1D32078B-847C-4E4D-8093-F3035FA19747}">
      <dgm:prSet phldrT="[Text]" custT="1"/>
      <dgm:spPr/>
      <dgm:t>
        <a:bodyPr/>
        <a:lstStyle/>
        <a:p>
          <a:pPr algn="l"/>
          <a:r>
            <a:rPr lang="en-US" sz="1600" dirty="0"/>
            <a:t>Sri </a:t>
          </a:r>
          <a:r>
            <a:rPr lang="en-US" sz="1600" dirty="0" err="1"/>
            <a:t>Parantap</a:t>
          </a:r>
          <a:r>
            <a:rPr lang="en-US" sz="1600" dirty="0"/>
            <a:t>  Dev		</a:t>
          </a:r>
          <a:r>
            <a:rPr lang="en-US" sz="1600" b="0" dirty="0"/>
            <a:t>(</a:t>
          </a:r>
          <a:r>
            <a:rPr lang="en-IN" sz="1600" dirty="0"/>
            <a:t>Internship: - VESUVIUS</a:t>
          </a:r>
          <a:r>
            <a:rPr lang="en-IN" sz="1600" b="1" dirty="0">
              <a:solidFill>
                <a:schemeClr val="bg1"/>
              </a:solidFill>
            </a:rPr>
            <a:t>)</a:t>
          </a:r>
          <a:endParaRPr lang="en-IN" sz="1600" dirty="0"/>
        </a:p>
      </dgm:t>
    </dgm:pt>
    <dgm:pt modelId="{E71F06A5-D026-467B-8175-FBBD879B35F1}" type="parTrans" cxnId="{7B847ABB-5EE4-450C-B2D6-AD689DFEE8B4}">
      <dgm:prSet/>
      <dgm:spPr/>
      <dgm:t>
        <a:bodyPr/>
        <a:lstStyle/>
        <a:p>
          <a:endParaRPr lang="en-IN"/>
        </a:p>
      </dgm:t>
    </dgm:pt>
    <dgm:pt modelId="{3237346C-F52F-4DCB-B3AE-592CD1203EE2}" type="sibTrans" cxnId="{7B847ABB-5EE4-450C-B2D6-AD689DFEE8B4}">
      <dgm:prSet/>
      <dgm:spPr/>
      <dgm:t>
        <a:bodyPr/>
        <a:lstStyle/>
        <a:p>
          <a:endParaRPr lang="en-IN"/>
        </a:p>
      </dgm:t>
    </dgm:pt>
    <dgm:pt modelId="{08D717C2-FFD4-41C1-AF9D-8EEEFEFD5DC3}">
      <dgm:prSet phldrT="[Text]" custT="1"/>
      <dgm:spPr/>
      <dgm:t>
        <a:bodyPr/>
        <a:lstStyle/>
        <a:p>
          <a:pPr algn="l"/>
          <a:r>
            <a:rPr lang="en-US" sz="1600" dirty="0"/>
            <a:t>Sri Pratim Kumar Mondal	</a:t>
          </a:r>
          <a:r>
            <a:rPr lang="en-US" sz="1600" b="0" dirty="0"/>
            <a:t>(</a:t>
          </a:r>
          <a:r>
            <a:rPr lang="en-IN" sz="1600" dirty="0"/>
            <a:t>Internship: - SRU-IFICO</a:t>
          </a:r>
          <a:r>
            <a:rPr lang="en-IN" sz="1600" b="1" dirty="0">
              <a:solidFill>
                <a:schemeClr val="bg1"/>
              </a:solidFill>
            </a:rPr>
            <a:t>)</a:t>
          </a:r>
          <a:endParaRPr lang="en-IN" sz="1600" dirty="0"/>
        </a:p>
      </dgm:t>
    </dgm:pt>
    <dgm:pt modelId="{F220C990-E8A8-4188-B49A-C1A6AE074209}" type="parTrans" cxnId="{4C863060-5D68-40E6-B594-914655F0F30F}">
      <dgm:prSet/>
      <dgm:spPr/>
      <dgm:t>
        <a:bodyPr/>
        <a:lstStyle/>
        <a:p>
          <a:endParaRPr lang="en-IN"/>
        </a:p>
      </dgm:t>
    </dgm:pt>
    <dgm:pt modelId="{E5EC4B78-7B49-4C8F-9FB1-FE7A95E8631F}" type="sibTrans" cxnId="{4C863060-5D68-40E6-B594-914655F0F30F}">
      <dgm:prSet/>
      <dgm:spPr/>
      <dgm:t>
        <a:bodyPr/>
        <a:lstStyle/>
        <a:p>
          <a:endParaRPr lang="en-IN"/>
        </a:p>
      </dgm:t>
    </dgm:pt>
    <dgm:pt modelId="{5F27C1E6-DF48-479F-B3DD-7386B4F520B8}">
      <dgm:prSet phldrT="[Text]"/>
      <dgm:spPr/>
      <dgm:t>
        <a:bodyPr/>
        <a:lstStyle/>
        <a:p>
          <a:r>
            <a:rPr lang="en-US" sz="2000" b="0" dirty="0"/>
            <a:t> Sri </a:t>
          </a:r>
          <a:r>
            <a:rPr lang="en-US" sz="2000" b="0" dirty="0" err="1"/>
            <a:t>Prayash</a:t>
          </a:r>
          <a:r>
            <a:rPr lang="en-US" sz="2000" b="0" dirty="0"/>
            <a:t> Saha	(</a:t>
          </a:r>
          <a:r>
            <a:rPr lang="en-IN" sz="2000" dirty="0"/>
            <a:t>Internship: - RHI MAGNESITA</a:t>
          </a:r>
          <a:r>
            <a:rPr lang="en-IN" sz="2000" b="1" dirty="0">
              <a:solidFill>
                <a:schemeClr val="bg1"/>
              </a:solidFill>
            </a:rPr>
            <a:t>)</a:t>
          </a:r>
          <a:endParaRPr lang="en-IN" sz="2000" b="0" dirty="0"/>
        </a:p>
      </dgm:t>
    </dgm:pt>
    <dgm:pt modelId="{2BFC564E-7E11-4D5F-8D73-4967FA6224E9}" type="parTrans" cxnId="{DC51AEDE-7BF6-49C9-8637-BB21FAC5555F}">
      <dgm:prSet/>
      <dgm:spPr/>
      <dgm:t>
        <a:bodyPr/>
        <a:lstStyle/>
        <a:p>
          <a:endParaRPr lang="en-IN"/>
        </a:p>
      </dgm:t>
    </dgm:pt>
    <dgm:pt modelId="{174F6DA5-D0D5-486C-816E-5716094FC7B2}" type="sibTrans" cxnId="{DC51AEDE-7BF6-49C9-8637-BB21FAC5555F}">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ScaleY="121936"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custScaleY="92897"/>
      <dgm:spPr/>
      <dgm:t>
        <a:bodyPr/>
        <a:lstStyle/>
        <a:p>
          <a:endParaRPr lang="en-IN"/>
        </a:p>
      </dgm:t>
    </dgm:pt>
    <dgm:pt modelId="{A389C3BA-87E1-4537-846A-56674A4CE883}" type="pres">
      <dgm:prSet presAssocID="{02153533-8203-4700-960B-4E616E0316DE}" presName="img" presStyleLbl="fgImgPlace1" presStyleIdx="1" presStyleCnt="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custScaleY="127454"/>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40A582D7-24D4-4452-90B4-27DAA17817B4}" type="presOf" srcId="{5475BCF9-D0F4-41ED-8B41-48729123963D}" destId="{F15CC4B4-9B9C-46FD-B7DD-79024B2166E3}" srcOrd="0" destOrd="2" presId="urn:microsoft.com/office/officeart/2005/8/layout/vList4"/>
    <dgm:cxn modelId="{C0AAFA29-B32F-4940-B5D8-DC36F3A481A3}" type="presOf" srcId="{02153533-8203-4700-960B-4E616E0316DE}" destId="{EF2879BC-EBF0-44A0-828A-96A5AC1847F7}" srcOrd="1" destOrd="0" presId="urn:microsoft.com/office/officeart/2005/8/layout/vList4"/>
    <dgm:cxn modelId="{242F9ED1-5BFA-4E25-A738-F9C17E319EC1}" type="presOf" srcId="{08D717C2-FFD4-41C1-AF9D-8EEEFEFD5DC3}" destId="{EF2879BC-EBF0-44A0-828A-96A5AC1847F7}" srcOrd="1" destOrd="3" presId="urn:microsoft.com/office/officeart/2005/8/layout/vList4"/>
    <dgm:cxn modelId="{BF3F5E65-26CF-4316-8D6F-BDCF392A3CE4}" type="presOf" srcId="{9D184723-AB44-4D37-8361-3C0B938C9B0C}" destId="{155CE278-1B43-4393-B384-A610A4A49ED9}" srcOrd="1" destOrd="3" presId="urn:microsoft.com/office/officeart/2005/8/layout/vList4"/>
    <dgm:cxn modelId="{1E754C73-B31E-4C60-8D51-A665F50C8A08}" type="presOf" srcId="{1D32078B-847C-4E4D-8093-F3035FA19747}" destId="{EF2879BC-EBF0-44A0-828A-96A5AC1847F7}" srcOrd="1" destOrd="2" presId="urn:microsoft.com/office/officeart/2005/8/layout/vList4"/>
    <dgm:cxn modelId="{4C863060-5D68-40E6-B594-914655F0F30F}" srcId="{02153533-8203-4700-960B-4E616E0316DE}" destId="{08D717C2-FFD4-41C1-AF9D-8EEEFEFD5DC3}" srcOrd="2" destOrd="0" parTransId="{F220C990-E8A8-4188-B49A-C1A6AE074209}" sibTransId="{E5EC4B78-7B49-4C8F-9FB1-FE7A95E8631F}"/>
    <dgm:cxn modelId="{EA5E11C8-6F5A-4245-B891-77C1FE5C68CF}" type="presOf" srcId="{1D32078B-847C-4E4D-8093-F3035FA19747}" destId="{9F64783F-781C-41DC-ADCB-952EDF834B9B}" srcOrd="0" destOrd="2" presId="urn:microsoft.com/office/officeart/2005/8/layout/vList4"/>
    <dgm:cxn modelId="{99E4ABD9-33D5-4BF2-82D1-9D7105BACFA0}" type="presOf" srcId="{9387AF50-8BE2-4758-A00C-B22ADE067E88}" destId="{155CE278-1B43-4393-B384-A610A4A49ED9}" srcOrd="1" destOrd="0" presId="urn:microsoft.com/office/officeart/2005/8/layout/vList4"/>
    <dgm:cxn modelId="{68DB3899-1011-4562-B884-7570F623AD0B}" type="presOf" srcId="{9387AF50-8BE2-4758-A00C-B22ADE067E88}" destId="{F15CC4B4-9B9C-46FD-B7DD-79024B2166E3}" srcOrd="0" destOrd="0" presId="urn:microsoft.com/office/officeart/2005/8/layout/vList4"/>
    <dgm:cxn modelId="{8C1D9712-2E69-4EB0-A03A-C0C83CFB703D}" type="presOf" srcId="{18D8B3CA-FF6E-44E4-8803-67CD9C746E47}" destId="{155CE278-1B43-4393-B384-A610A4A49ED9}" srcOrd="1" destOrd="1" presId="urn:microsoft.com/office/officeart/2005/8/layout/vList4"/>
    <dgm:cxn modelId="{EA2E93E4-365A-434E-9810-AB73E62152FD}" srcId="{98388398-024C-48C3-9CCA-5BACE79EC5F8}" destId="{5C572EAD-10C6-450E-8282-79705DD01A20}" srcOrd="2" destOrd="0" parTransId="{C66B6DA5-402A-4CC6-9602-783FA57F2FB1}" sibTransId="{2A078666-B2B2-40D6-A4BE-20044C194632}"/>
    <dgm:cxn modelId="{D100E541-8EFC-4540-886C-5666A2C92576}" type="presOf" srcId="{310923AE-A985-4EB7-AE6E-2AF1342421C9}" destId="{9F64783F-781C-41DC-ADCB-952EDF834B9B}" srcOrd="0" destOrd="1" presId="urn:microsoft.com/office/officeart/2005/8/layout/vList4"/>
    <dgm:cxn modelId="{4736D3EB-D480-4449-88E1-969CE63EC180}" srcId="{98388398-024C-48C3-9CCA-5BACE79EC5F8}" destId="{9387AF50-8BE2-4758-A00C-B22ADE067E88}" srcOrd="0" destOrd="0" parTransId="{E2F0C257-EF06-456A-8E95-A12A1D88FBDE}" sibTransId="{61075E32-3B24-4DC0-A849-71F470A8B81A}"/>
    <dgm:cxn modelId="{D9CA9709-AFB2-4335-9274-ED74878B1AEF}" type="presOf" srcId="{5475BCF9-D0F4-41ED-8B41-48729123963D}" destId="{155CE278-1B43-4393-B384-A610A4A49ED9}" srcOrd="1" destOrd="2" presId="urn:microsoft.com/office/officeart/2005/8/layout/vList4"/>
    <dgm:cxn modelId="{0A42398B-E921-4E06-BC33-D374BD6EABB4}" type="presOf" srcId="{23C79EE9-2B16-4161-9C7F-98C2CFBA0DA8}" destId="{939B60A2-07C3-46CF-947F-3209BDF13A06}" srcOrd="0" destOrd="1" presId="urn:microsoft.com/office/officeart/2005/8/layout/vList4"/>
    <dgm:cxn modelId="{AF50611A-50F4-457A-8849-8E706E3ECDAD}" type="presOf" srcId="{18D8B3CA-FF6E-44E4-8803-67CD9C746E47}" destId="{F15CC4B4-9B9C-46FD-B7DD-79024B2166E3}" srcOrd="0" destOrd="1"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923DB6F2-3729-478E-8D6F-979CE7376A89}" srcId="{9387AF50-8BE2-4758-A00C-B22ADE067E88}" destId="{5475BCF9-D0F4-41ED-8B41-48729123963D}" srcOrd="1" destOrd="0" parTransId="{650B7ED2-3C77-4F3D-BF0E-3AB6194F1044}" sibTransId="{66026017-5CD0-4725-B878-E25AA00E2C10}"/>
    <dgm:cxn modelId="{02FF934F-A0D9-4F16-BFA5-9C8370123BFF}" srcId="{98388398-024C-48C3-9CCA-5BACE79EC5F8}" destId="{02153533-8203-4700-960B-4E616E0316DE}" srcOrd="1" destOrd="0" parTransId="{D9164D00-6ED7-4578-B474-1B190606F886}" sibTransId="{F18D3AED-C666-4586-BC69-1D3D75B89CF2}"/>
    <dgm:cxn modelId="{243896D1-75E8-4DDC-8453-A464F4E337B5}" srcId="{9387AF50-8BE2-4758-A00C-B22ADE067E88}" destId="{195070DE-5AC9-4108-94D1-C1878D548AB3}" srcOrd="3" destOrd="0" parTransId="{DC10D67F-1567-4F4F-A116-1B6276E5DE0C}" sibTransId="{FE3D2254-42E8-4CC3-8816-833EF1A554D5}"/>
    <dgm:cxn modelId="{7B847ABB-5EE4-450C-B2D6-AD689DFEE8B4}" srcId="{02153533-8203-4700-960B-4E616E0316DE}" destId="{1D32078B-847C-4E4D-8093-F3035FA19747}" srcOrd="1" destOrd="0" parTransId="{E71F06A5-D026-467B-8175-FBBD879B35F1}" sibTransId="{3237346C-F52F-4DCB-B3AE-592CD1203EE2}"/>
    <dgm:cxn modelId="{9A4FD94A-7832-4F15-92B6-14F17B30C732}" type="presOf" srcId="{5C572EAD-10C6-450E-8282-79705DD01A20}" destId="{939B60A2-07C3-46CF-947F-3209BDF13A06}" srcOrd="0" destOrd="0" presId="urn:microsoft.com/office/officeart/2005/8/layout/vList4"/>
    <dgm:cxn modelId="{0B25634E-E4BD-4706-92A4-DEE4FEF6F597}" srcId="{02153533-8203-4700-960B-4E616E0316DE}" destId="{310923AE-A985-4EB7-AE6E-2AF1342421C9}" srcOrd="0" destOrd="0" parTransId="{2746614F-450B-4390-B254-CBCEA6D4EBB3}" sibTransId="{CCF2F254-8AAC-485C-BA41-DD5C8FF3580C}"/>
    <dgm:cxn modelId="{EDFF7636-D540-4128-BEBC-1154BA6CC84D}" type="presOf" srcId="{98388398-024C-48C3-9CCA-5BACE79EC5F8}" destId="{6B02C42F-0687-4D0A-8234-1B165B664A5F}" srcOrd="0" destOrd="0" presId="urn:microsoft.com/office/officeart/2005/8/layout/vList4"/>
    <dgm:cxn modelId="{D66E07CF-6DC1-4457-A68C-8E5E96606D82}" type="presOf" srcId="{9D184723-AB44-4D37-8361-3C0B938C9B0C}" destId="{F15CC4B4-9B9C-46FD-B7DD-79024B2166E3}" srcOrd="0" destOrd="3" presId="urn:microsoft.com/office/officeart/2005/8/layout/vList4"/>
    <dgm:cxn modelId="{DC51AEDE-7BF6-49C9-8637-BB21FAC5555F}" srcId="{5C572EAD-10C6-450E-8282-79705DD01A20}" destId="{5F27C1E6-DF48-479F-B3DD-7386B4F520B8}" srcOrd="1" destOrd="0" parTransId="{2BFC564E-7E11-4D5F-8D73-4967FA6224E9}" sibTransId="{174F6DA5-D0D5-486C-816E-5716094FC7B2}"/>
    <dgm:cxn modelId="{442E6D0B-30E9-402D-864E-2113B3700AC3}" type="presOf" srcId="{5F27C1E6-DF48-479F-B3DD-7386B4F520B8}" destId="{6E32DAFF-4AAF-4A9A-AE93-6C236C9C5901}" srcOrd="1" destOrd="2" presId="urn:microsoft.com/office/officeart/2005/8/layout/vList4"/>
    <dgm:cxn modelId="{86702594-A6DF-4CAC-8DF0-F68A8C05B2E1}" srcId="{5C572EAD-10C6-450E-8282-79705DD01A20}" destId="{23C79EE9-2B16-4161-9C7F-98C2CFBA0DA8}" srcOrd="0" destOrd="0" parTransId="{15D7681E-5D65-4EC5-A135-5DED4BAB936B}" sibTransId="{5A32C394-1B7F-41AA-976E-23D9A66A0581}"/>
    <dgm:cxn modelId="{71061E49-5C03-48B2-9886-3F4C9ED3B1EA}" type="presOf" srcId="{195070DE-5AC9-4108-94D1-C1878D548AB3}" destId="{F15CC4B4-9B9C-46FD-B7DD-79024B2166E3}" srcOrd="0" destOrd="4" presId="urn:microsoft.com/office/officeart/2005/8/layout/vList4"/>
    <dgm:cxn modelId="{9E222468-E4E1-433B-B8F3-B26197F1615F}" srcId="{9387AF50-8BE2-4758-A00C-B22ADE067E88}" destId="{9D184723-AB44-4D37-8361-3C0B938C9B0C}" srcOrd="2" destOrd="0" parTransId="{736C56AC-E9FF-4F3A-ACC5-50F02A5B8EBB}" sibTransId="{77887A6D-DA3C-4BE4-9783-2B438705FE27}"/>
    <dgm:cxn modelId="{7258525C-1997-4D04-961E-2FF29ED173F1}" type="presOf" srcId="{08D717C2-FFD4-41C1-AF9D-8EEEFEFD5DC3}" destId="{9F64783F-781C-41DC-ADCB-952EDF834B9B}" srcOrd="0" destOrd="3" presId="urn:microsoft.com/office/officeart/2005/8/layout/vList4"/>
    <dgm:cxn modelId="{31C48D51-22A3-409E-BC69-783F2ECE9236}" type="presOf" srcId="{5F27C1E6-DF48-479F-B3DD-7386B4F520B8}" destId="{939B60A2-07C3-46CF-947F-3209BDF13A06}" srcOrd="0" destOrd="2" presId="urn:microsoft.com/office/officeart/2005/8/layout/vList4"/>
    <dgm:cxn modelId="{FB9BC352-9744-4557-AF2C-2B5E0A40058B}" type="presOf" srcId="{23C79EE9-2B16-4161-9C7F-98C2CFBA0DA8}" destId="{6E32DAFF-4AAF-4A9A-AE93-6C236C9C5901}" srcOrd="1" destOrd="1" presId="urn:microsoft.com/office/officeart/2005/8/layout/vList4"/>
    <dgm:cxn modelId="{91F78A64-6622-4B0F-A92C-10E1F75DF049}" type="presOf" srcId="{195070DE-5AC9-4108-94D1-C1878D548AB3}" destId="{155CE278-1B43-4393-B384-A610A4A49ED9}" srcOrd="1" destOrd="4" presId="urn:microsoft.com/office/officeart/2005/8/layout/vList4"/>
    <dgm:cxn modelId="{9453C43B-2F40-438E-95D3-65B803FA82E8}" type="presOf" srcId="{310923AE-A985-4EB7-AE6E-2AF1342421C9}" destId="{EF2879BC-EBF0-44A0-828A-96A5AC1847F7}" srcOrd="1" destOrd="1" presId="urn:microsoft.com/office/officeart/2005/8/layout/vList4"/>
    <dgm:cxn modelId="{EC3FC290-1523-40C6-8B4A-AA52E34B176B}" type="presOf" srcId="{02153533-8203-4700-960B-4E616E0316DE}" destId="{9F64783F-781C-41DC-ADCB-952EDF834B9B}" srcOrd="0" destOrd="0" presId="urn:microsoft.com/office/officeart/2005/8/layout/vList4"/>
    <dgm:cxn modelId="{1CBC545C-A7E1-4606-A853-DBF51F70ED88}" type="presOf" srcId="{5C572EAD-10C6-450E-8282-79705DD01A20}" destId="{6E32DAFF-4AAF-4A9A-AE93-6C236C9C5901}" srcOrd="1" destOrd="0" presId="urn:microsoft.com/office/officeart/2005/8/layout/vList4"/>
    <dgm:cxn modelId="{A55C49AD-0014-459D-8B45-654CE899DC36}" type="presParOf" srcId="{6B02C42F-0687-4D0A-8234-1B165B664A5F}" destId="{4D9DDC88-323A-4438-87EA-6670289177E0}" srcOrd="0" destOrd="0" presId="urn:microsoft.com/office/officeart/2005/8/layout/vList4"/>
    <dgm:cxn modelId="{5BA347CE-7D08-45ED-9D62-5ABA2AC56FA3}" type="presParOf" srcId="{4D9DDC88-323A-4438-87EA-6670289177E0}" destId="{F15CC4B4-9B9C-46FD-B7DD-79024B2166E3}" srcOrd="0" destOrd="0" presId="urn:microsoft.com/office/officeart/2005/8/layout/vList4"/>
    <dgm:cxn modelId="{9F70E437-1FF8-45A5-8E19-0F68E51E6D2A}" type="presParOf" srcId="{4D9DDC88-323A-4438-87EA-6670289177E0}" destId="{2513F22D-93C9-4DE8-A3DC-06AB57ADA93C}" srcOrd="1" destOrd="0" presId="urn:microsoft.com/office/officeart/2005/8/layout/vList4"/>
    <dgm:cxn modelId="{62F7697D-EC9E-4ABA-9847-4FA27ECC5B8E}" type="presParOf" srcId="{4D9DDC88-323A-4438-87EA-6670289177E0}" destId="{155CE278-1B43-4393-B384-A610A4A49ED9}" srcOrd="2" destOrd="0" presId="urn:microsoft.com/office/officeart/2005/8/layout/vList4"/>
    <dgm:cxn modelId="{C525506F-CF6B-4D79-843B-6257A2325A8E}" type="presParOf" srcId="{6B02C42F-0687-4D0A-8234-1B165B664A5F}" destId="{F0B78A82-9883-4CD6-8248-19E717B3BBBA}" srcOrd="1" destOrd="0" presId="urn:microsoft.com/office/officeart/2005/8/layout/vList4"/>
    <dgm:cxn modelId="{9C1E95FF-53D5-4D52-94B8-B7A57FCF8A2C}" type="presParOf" srcId="{6B02C42F-0687-4D0A-8234-1B165B664A5F}" destId="{14C38B0F-C969-4F3E-A9F7-441BB55439E3}" srcOrd="2" destOrd="0" presId="urn:microsoft.com/office/officeart/2005/8/layout/vList4"/>
    <dgm:cxn modelId="{8CB35F52-DAF3-48D9-B97F-3B54A5BBE89C}" type="presParOf" srcId="{14C38B0F-C969-4F3E-A9F7-441BB55439E3}" destId="{9F64783F-781C-41DC-ADCB-952EDF834B9B}" srcOrd="0" destOrd="0" presId="urn:microsoft.com/office/officeart/2005/8/layout/vList4"/>
    <dgm:cxn modelId="{4E6E4976-9119-41B8-8EFB-294D25B9698B}" type="presParOf" srcId="{14C38B0F-C969-4F3E-A9F7-441BB55439E3}" destId="{A389C3BA-87E1-4537-846A-56674A4CE883}" srcOrd="1" destOrd="0" presId="urn:microsoft.com/office/officeart/2005/8/layout/vList4"/>
    <dgm:cxn modelId="{3A00052A-A39E-44B0-A61A-8A63D2C02599}" type="presParOf" srcId="{14C38B0F-C969-4F3E-A9F7-441BB55439E3}" destId="{EF2879BC-EBF0-44A0-828A-96A5AC1847F7}" srcOrd="2" destOrd="0" presId="urn:microsoft.com/office/officeart/2005/8/layout/vList4"/>
    <dgm:cxn modelId="{52E0E8C8-878E-4A06-AB9F-8018BA5983D0}" type="presParOf" srcId="{6B02C42F-0687-4D0A-8234-1B165B664A5F}" destId="{7F8EB62B-1097-474F-9BA3-4530C63F6328}" srcOrd="3" destOrd="0" presId="urn:microsoft.com/office/officeart/2005/8/layout/vList4"/>
    <dgm:cxn modelId="{B9748F09-8DEA-426E-9401-FFECD5C69BB0}" type="presParOf" srcId="{6B02C42F-0687-4D0A-8234-1B165B664A5F}" destId="{949807EF-EC7A-47EC-9978-8144E6352935}" srcOrd="4" destOrd="0" presId="urn:microsoft.com/office/officeart/2005/8/layout/vList4"/>
    <dgm:cxn modelId="{80FEF7B3-B981-49E1-AB10-9F67E03E2D08}" type="presParOf" srcId="{949807EF-EC7A-47EC-9978-8144E6352935}" destId="{939B60A2-07C3-46CF-947F-3209BDF13A06}" srcOrd="0" destOrd="0" presId="urn:microsoft.com/office/officeart/2005/8/layout/vList4"/>
    <dgm:cxn modelId="{3AA1DF91-43D3-4CC5-9B3B-F83CEA053528}" type="presParOf" srcId="{949807EF-EC7A-47EC-9978-8144E6352935}" destId="{692CCF87-2C94-40AE-8034-B097E1721BBB}" srcOrd="1" destOrd="0" presId="urn:microsoft.com/office/officeart/2005/8/layout/vList4"/>
    <dgm:cxn modelId="{F5059C3C-7353-4006-972A-9CF847DAFE60}"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dgm:spPr/>
      <dgm:t>
        <a:bodyPr/>
        <a:lstStyle/>
        <a:p>
          <a:r>
            <a:rPr lang="en-US" sz="1800" b="1" dirty="0">
              <a:solidFill>
                <a:srgbClr val="C00000"/>
              </a:solidFill>
            </a:rPr>
            <a:t>CUMI</a:t>
          </a:r>
          <a:endParaRPr lang="en-IN" sz="18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a:t>Sri Sanjib Kumar </a:t>
          </a:r>
          <a:r>
            <a:rPr lang="en-IN" sz="1800" dirty="0" err="1"/>
            <a:t>Maity</a:t>
          </a:r>
          <a:r>
            <a:rPr lang="en-IN" sz="1800" dirty="0"/>
            <a:t>		</a:t>
          </a:r>
          <a:r>
            <a:rPr lang="en-US" sz="1800" b="0" dirty="0"/>
            <a:t>(</a:t>
          </a:r>
          <a:r>
            <a:rPr lang="en-IN" sz="1800" dirty="0"/>
            <a:t>Internship: - SRU-</a:t>
          </a:r>
          <a:r>
            <a:rPr lang="en-IN" sz="1800" dirty="0" err="1"/>
            <a:t>Bhilai</a:t>
          </a:r>
          <a:r>
            <a:rPr lang="en-IN" sz="1800" b="1" dirty="0">
              <a:solidFill>
                <a:schemeClr val="bg1"/>
              </a:solidFill>
            </a:rPr>
            <a:t>)</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02153533-8203-4700-960B-4E616E0316DE}">
      <dgm:prSet phldrT="[Text]"/>
      <dgm:spPr/>
      <dgm:t>
        <a:bodyPr/>
        <a:lstStyle/>
        <a:p>
          <a:r>
            <a:rPr lang="en-US" sz="1800" b="1" dirty="0">
              <a:solidFill>
                <a:srgbClr val="C00000"/>
              </a:solidFill>
            </a:rPr>
            <a:t> RELIANCE INDUSTRY LTD. </a:t>
          </a:r>
          <a:endParaRPr lang="en-IN" sz="1800" b="1" dirty="0">
            <a:solidFill>
              <a:srgbClr val="C00000"/>
            </a:solidFill>
          </a:endParaRPr>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310923AE-A985-4EB7-AE6E-2AF1342421C9}">
      <dgm:prSet phldrT="[Text]" custT="1"/>
      <dgm:spPr/>
      <dgm:t>
        <a:bodyPr/>
        <a:lstStyle/>
        <a:p>
          <a:r>
            <a:rPr lang="en-US" sz="1800" dirty="0"/>
            <a:t>Sri Rohit Routh			</a:t>
          </a:r>
          <a:r>
            <a:rPr lang="en-US" sz="1800" b="0" dirty="0"/>
            <a:t>(</a:t>
          </a:r>
          <a:r>
            <a:rPr lang="en-IN" sz="1800" dirty="0"/>
            <a:t>Internship: - ABI</a:t>
          </a:r>
          <a:r>
            <a:rPr lang="en-IN" sz="1800" b="1" dirty="0">
              <a:solidFill>
                <a:schemeClr val="bg1"/>
              </a:solidFill>
            </a:rPr>
            <a:t>)</a:t>
          </a:r>
          <a:endParaRPr lang="en-IN" sz="1800" dirty="0"/>
        </a:p>
      </dgm:t>
    </dgm:pt>
    <dgm:pt modelId="{2746614F-450B-4390-B254-CBCEA6D4EBB3}" type="parTrans" cxnId="{0B25634E-E4BD-4706-92A4-DEE4FEF6F597}">
      <dgm:prSet/>
      <dgm:spPr/>
      <dgm:t>
        <a:bodyPr/>
        <a:lstStyle/>
        <a:p>
          <a:endParaRPr lang="en-IN"/>
        </a:p>
      </dgm:t>
    </dgm:pt>
    <dgm:pt modelId="{CCF2F254-8AAC-485C-BA41-DD5C8FF3580C}" type="sibTrans" cxnId="{0B25634E-E4BD-4706-92A4-DEE4FEF6F597}">
      <dgm:prSet/>
      <dgm:spPr/>
      <dgm:t>
        <a:bodyPr/>
        <a:lstStyle/>
        <a:p>
          <a:endParaRPr lang="en-IN"/>
        </a:p>
      </dgm:t>
    </dgm:pt>
    <dgm:pt modelId="{5C572EAD-10C6-450E-8282-79705DD01A20}">
      <dgm:prSet phldrT="[Text]" custT="1"/>
      <dgm:spPr/>
      <dgm:t>
        <a:bodyPr/>
        <a:lstStyle/>
        <a:p>
          <a:r>
            <a:rPr lang="en-US" sz="2400" b="1" dirty="0">
              <a:solidFill>
                <a:srgbClr val="C00000"/>
              </a:solidFill>
            </a:rPr>
            <a:t>IFGL</a:t>
          </a:r>
          <a:endParaRPr lang="en-IN" sz="2400" b="1" dirty="0">
            <a:solidFill>
              <a:srgbClr val="C00000"/>
            </a:solidFill>
          </a:endParaRPr>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23C79EE9-2B16-4161-9C7F-98C2CFBA0DA8}">
      <dgm:prSet phldrT="[Text]" custT="1"/>
      <dgm:spPr/>
      <dgm:t>
        <a:bodyPr/>
        <a:lstStyle/>
        <a:p>
          <a:r>
            <a:rPr lang="en-US" sz="1800" b="0" dirty="0"/>
            <a:t>Sri Bikram Das			(</a:t>
          </a:r>
          <a:r>
            <a:rPr lang="en-IN" sz="1800" dirty="0"/>
            <a:t>Internship: - SRU-IFICO</a:t>
          </a:r>
          <a:r>
            <a:rPr lang="en-IN" sz="1800" b="1" dirty="0">
              <a:solidFill>
                <a:schemeClr val="bg1"/>
              </a:solidFill>
            </a:rPr>
            <a:t>)</a:t>
          </a:r>
          <a:endParaRPr lang="en-IN" sz="1800" b="0" dirty="0"/>
        </a:p>
      </dgm:t>
    </dgm:pt>
    <dgm:pt modelId="{15D7681E-5D65-4EC5-A135-5DED4BAB936B}" type="parTrans" cxnId="{86702594-A6DF-4CAC-8DF0-F68A8C05B2E1}">
      <dgm:prSet/>
      <dgm:spPr/>
      <dgm:t>
        <a:bodyPr/>
        <a:lstStyle/>
        <a:p>
          <a:endParaRPr lang="en-IN"/>
        </a:p>
      </dgm:t>
    </dgm:pt>
    <dgm:pt modelId="{5A32C394-1B7F-41AA-976E-23D9A66A0581}" type="sibTrans" cxnId="{86702594-A6DF-4CAC-8DF0-F68A8C05B2E1}">
      <dgm:prSet/>
      <dgm:spPr/>
      <dgm:t>
        <a:bodyPr/>
        <a:lstStyle/>
        <a:p>
          <a:endParaRPr lang="en-IN"/>
        </a:p>
      </dgm:t>
    </dgm:pt>
    <dgm:pt modelId="{894B6F7D-4D79-49F4-973A-1D9A2BF170AE}">
      <dgm:prSet phldrT="[Text]"/>
      <dgm:spPr/>
      <dgm:t>
        <a:bodyPr/>
        <a:lstStyle/>
        <a:p>
          <a:endParaRPr lang="en-IN" sz="2000" dirty="0"/>
        </a:p>
      </dgm:t>
    </dgm:pt>
    <dgm:pt modelId="{ABAE78A8-49FB-4DB9-8C8B-56DBC96B016E}" type="parTrans" cxnId="{377460C2-8F1F-4E78-9E0D-1C1145EAAB83}">
      <dgm:prSet/>
      <dgm:spPr/>
      <dgm:t>
        <a:bodyPr/>
        <a:lstStyle/>
        <a:p>
          <a:endParaRPr lang="en-IN"/>
        </a:p>
      </dgm:t>
    </dgm:pt>
    <dgm:pt modelId="{15E301ED-2AB3-4869-B6E4-E626E4A36D55}" type="sibTrans" cxnId="{377460C2-8F1F-4E78-9E0D-1C1145EAAB83}">
      <dgm:prSet/>
      <dgm:spPr/>
      <dgm:t>
        <a:bodyPr/>
        <a:lstStyle/>
        <a:p>
          <a:endParaRPr lang="en-IN"/>
        </a:p>
      </dgm:t>
    </dgm:pt>
    <dgm:pt modelId="{0400939E-E6DD-450D-BA24-3D9465FC2EE4}">
      <dgm:prSet phldrT="[Text]" custT="1"/>
      <dgm:spPr/>
      <dgm:t>
        <a:bodyPr/>
        <a:lstStyle/>
        <a:p>
          <a:r>
            <a:rPr lang="en-US" sz="1800" dirty="0"/>
            <a:t>Sri </a:t>
          </a:r>
          <a:r>
            <a:rPr lang="en-US" sz="1800" dirty="0" err="1"/>
            <a:t>Mritwika</a:t>
          </a:r>
          <a:r>
            <a:rPr lang="en-US" sz="1800" dirty="0"/>
            <a:t> Bhattacharya	</a:t>
          </a:r>
          <a:r>
            <a:rPr lang="en-US" sz="1800" b="0" dirty="0"/>
            <a:t>(</a:t>
          </a:r>
          <a:r>
            <a:rPr lang="en-IN" sz="1800" dirty="0"/>
            <a:t>Internship: - ABI</a:t>
          </a:r>
          <a:r>
            <a:rPr lang="en-IN" sz="1800" b="1" dirty="0">
              <a:solidFill>
                <a:schemeClr val="bg1"/>
              </a:solidFill>
            </a:rPr>
            <a:t>)</a:t>
          </a:r>
          <a:endParaRPr lang="en-IN" sz="1800" dirty="0"/>
        </a:p>
      </dgm:t>
    </dgm:pt>
    <dgm:pt modelId="{C9B22C40-FAAC-4A23-A893-8E3529463A15}" type="parTrans" cxnId="{3560F5E7-3063-47C4-AE86-181173D0BE99}">
      <dgm:prSet/>
      <dgm:spPr/>
      <dgm:t>
        <a:bodyPr/>
        <a:lstStyle/>
        <a:p>
          <a:endParaRPr lang="en-IN"/>
        </a:p>
      </dgm:t>
    </dgm:pt>
    <dgm:pt modelId="{EF54396E-3269-4EDF-B871-A23BF2FE17E8}" type="sibTrans" cxnId="{3560F5E7-3063-47C4-AE86-181173D0BE99}">
      <dgm:prSet/>
      <dgm:spPr/>
      <dgm:t>
        <a:bodyPr/>
        <a:lstStyle/>
        <a:p>
          <a:endParaRPr lang="en-IN"/>
        </a:p>
      </dgm:t>
    </dgm:pt>
    <dgm:pt modelId="{2C1F7DF8-79E9-4F30-BCF2-766ADB3AF531}">
      <dgm:prSet phldrT="[Text]" custT="1"/>
      <dgm:spPr/>
      <dgm:t>
        <a:bodyPr/>
        <a:lstStyle/>
        <a:p>
          <a:r>
            <a:rPr lang="en-US" sz="1800" dirty="0"/>
            <a:t>Sri Mainak Ghosh		</a:t>
          </a:r>
          <a:r>
            <a:rPr lang="en-US" sz="1800" b="0" dirty="0"/>
            <a:t>(</a:t>
          </a:r>
          <a:r>
            <a:rPr lang="en-IN" sz="1800" dirty="0"/>
            <a:t>Internship: - ABI</a:t>
          </a:r>
          <a:r>
            <a:rPr lang="en-IN" sz="1800" b="1" dirty="0">
              <a:solidFill>
                <a:schemeClr val="bg1"/>
              </a:solidFill>
            </a:rPr>
            <a:t>)</a:t>
          </a:r>
          <a:endParaRPr lang="en-IN" sz="1800" dirty="0"/>
        </a:p>
      </dgm:t>
    </dgm:pt>
    <dgm:pt modelId="{F2905469-C5D1-4F43-BF19-DCC928A1891D}" type="parTrans" cxnId="{F3FF9D25-4ED6-4734-993E-47777A49A88D}">
      <dgm:prSet/>
      <dgm:spPr/>
    </dgm:pt>
    <dgm:pt modelId="{E8F40376-EAC9-4248-A601-AFEF1510C1D6}" type="sibTrans" cxnId="{F3FF9D25-4ED6-4734-993E-47777A49A88D}">
      <dgm:prSet/>
      <dgm:spPr/>
    </dgm:pt>
    <dgm:pt modelId="{2F059D84-AAC0-404F-9C28-4F320E448BEA}">
      <dgm:prSet phldrT="[Text]" custT="1"/>
      <dgm:spPr/>
      <dgm:t>
        <a:bodyPr/>
        <a:lstStyle/>
        <a:p>
          <a:r>
            <a:rPr lang="en-US" sz="1800" dirty="0"/>
            <a:t>Sri </a:t>
          </a:r>
          <a:r>
            <a:rPr lang="en-US" sz="1800" dirty="0" err="1"/>
            <a:t>Debjoy</a:t>
          </a:r>
          <a:r>
            <a:rPr lang="en-US" sz="1800" dirty="0"/>
            <a:t> Bardhan		</a:t>
          </a:r>
          <a:r>
            <a:rPr lang="en-US" sz="1800" b="0" dirty="0"/>
            <a:t>(</a:t>
          </a:r>
          <a:r>
            <a:rPr lang="en-IN" sz="1800" dirty="0"/>
            <a:t>Internship: - SRU-IFICO</a:t>
          </a:r>
          <a:r>
            <a:rPr lang="en-IN" sz="1800" b="1" dirty="0">
              <a:solidFill>
                <a:schemeClr val="bg1"/>
              </a:solidFill>
            </a:rPr>
            <a:t>)</a:t>
          </a:r>
          <a:endParaRPr lang="en-IN" sz="1800" dirty="0"/>
        </a:p>
      </dgm:t>
    </dgm:pt>
    <dgm:pt modelId="{B2ABCFC3-09C5-42D2-96FE-B00B3DC8A8E1}" type="parTrans" cxnId="{8178144A-3D4B-4E03-987B-7EEBE72CE3DA}">
      <dgm:prSet/>
      <dgm:spPr/>
    </dgm:pt>
    <dgm:pt modelId="{CA9FFBCB-B100-40C0-A18C-04A3244620D1}" type="sibTrans" cxnId="{8178144A-3D4B-4E03-987B-7EEBE72CE3DA}">
      <dgm:prSet/>
      <dgm:spPr/>
    </dgm:pt>
    <dgm:pt modelId="{17F31282-C1B6-43D0-8335-86CF5C9984B9}">
      <dgm:prSet phldrT="[Text]" custT="1"/>
      <dgm:spPr/>
      <dgm:t>
        <a:bodyPr/>
        <a:lstStyle/>
        <a:p>
          <a:r>
            <a:rPr lang="en-IN" sz="1800" dirty="0"/>
            <a:t>Sri Rahul Roy			</a:t>
          </a:r>
          <a:r>
            <a:rPr lang="en-US" sz="1800" b="0" dirty="0"/>
            <a:t>(</a:t>
          </a:r>
          <a:r>
            <a:rPr lang="en-IN" sz="1800" dirty="0"/>
            <a:t>Internship: - SRU-</a:t>
          </a:r>
          <a:r>
            <a:rPr lang="en-IN" sz="1800" dirty="0" err="1"/>
            <a:t>Bhilai</a:t>
          </a:r>
          <a:r>
            <a:rPr lang="en-IN" sz="1800" b="1" dirty="0">
              <a:solidFill>
                <a:schemeClr val="bg1"/>
              </a:solidFill>
            </a:rPr>
            <a:t>)</a:t>
          </a:r>
          <a:endParaRPr lang="en-IN" sz="1800" dirty="0"/>
        </a:p>
      </dgm:t>
    </dgm:pt>
    <dgm:pt modelId="{8440E8CD-C162-4DA4-B873-708A52B4141B}" type="parTrans" cxnId="{843D9BB8-CD5D-4045-80F4-C61B5901E7D5}">
      <dgm:prSet/>
      <dgm:spPr/>
    </dgm:pt>
    <dgm:pt modelId="{FAF86650-37D2-4EF1-81BD-451E6A19DE2B}" type="sibTrans" cxnId="{843D9BB8-CD5D-4045-80F4-C61B5901E7D5}">
      <dgm:prSet/>
      <dgm:spPr/>
    </dgm:pt>
    <dgm:pt modelId="{88073EF4-8E7B-4D17-9689-F2E8C2C0B88D}">
      <dgm:prSet phldrT="[Text]" custT="1"/>
      <dgm:spPr/>
      <dgm:t>
        <a:bodyPr/>
        <a:lstStyle/>
        <a:p>
          <a:r>
            <a:rPr lang="en-IN" sz="1800" dirty="0"/>
            <a:t>Sri Sourav </a:t>
          </a:r>
          <a:r>
            <a:rPr lang="en-IN" sz="1800" dirty="0" err="1"/>
            <a:t>Naskar</a:t>
          </a:r>
          <a:r>
            <a:rPr lang="en-IN" sz="1800" dirty="0"/>
            <a:t>		</a:t>
          </a:r>
          <a:r>
            <a:rPr lang="en-US" sz="1800" b="0" dirty="0"/>
            <a:t>(</a:t>
          </a:r>
          <a:r>
            <a:rPr lang="en-IN" sz="1800" dirty="0"/>
            <a:t>Internship: - DALMIA OCL</a:t>
          </a:r>
          <a:r>
            <a:rPr lang="en-IN" sz="1800" b="1" dirty="0">
              <a:solidFill>
                <a:schemeClr val="bg1"/>
              </a:solidFill>
            </a:rPr>
            <a:t>)</a:t>
          </a:r>
          <a:r>
            <a:rPr lang="en-IN" sz="1800" dirty="0"/>
            <a:t> </a:t>
          </a:r>
        </a:p>
      </dgm:t>
    </dgm:pt>
    <dgm:pt modelId="{8ABD6EA3-C6C9-4ED9-A4C2-CC644EB4CF58}" type="parTrans" cxnId="{D65B519C-5006-4E1E-9163-08A951629174}">
      <dgm:prSet/>
      <dgm:spPr/>
    </dgm:pt>
    <dgm:pt modelId="{B9507DAB-88AD-4661-8868-DA58512452C9}" type="sibTrans" cxnId="{D65B519C-5006-4E1E-9163-08A951629174}">
      <dgm:prSet/>
      <dgm:spPr/>
    </dgm:pt>
    <dgm:pt modelId="{4D961BFC-CD7D-4D16-BF6E-B6427ECD4717}">
      <dgm:prSet phldrT="[Text]" custT="1"/>
      <dgm:spPr/>
      <dgm:t>
        <a:bodyPr/>
        <a:lstStyle/>
        <a:p>
          <a:r>
            <a:rPr lang="en-US" sz="1800" b="0" dirty="0"/>
            <a:t>Sri Sudip Kumar Nayak		(</a:t>
          </a:r>
          <a:r>
            <a:rPr lang="en-IN" sz="1800" dirty="0"/>
            <a:t>Internship: - SRU-</a:t>
          </a:r>
          <a:r>
            <a:rPr lang="en-IN" sz="1800" dirty="0" err="1"/>
            <a:t>Bhilai</a:t>
          </a:r>
          <a:r>
            <a:rPr lang="en-IN" sz="1800" b="1" dirty="0">
              <a:solidFill>
                <a:schemeClr val="bg1"/>
              </a:solidFill>
            </a:rPr>
            <a:t>)</a:t>
          </a:r>
          <a:endParaRPr lang="en-IN" sz="1800" b="0" dirty="0"/>
        </a:p>
      </dgm:t>
    </dgm:pt>
    <dgm:pt modelId="{C4D9B84D-4990-49E8-A7E8-2063394FB12A}" type="parTrans" cxnId="{40D72991-3B95-44FD-8558-D8919AE34683}">
      <dgm:prSet/>
      <dgm:spPr/>
    </dgm:pt>
    <dgm:pt modelId="{179EBC7B-ED98-4564-8F9C-85E85432EA71}" type="sibTrans" cxnId="{40D72991-3B95-44FD-8558-D8919AE34683}">
      <dgm:prSet/>
      <dgm:spPr/>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custLinFactNeighborY="1312"/>
      <dgm:spPr/>
      <dgm:t>
        <a:bodyPr/>
        <a:lstStyle/>
        <a:p>
          <a:endParaRPr lang="en-IN"/>
        </a:p>
      </dgm:t>
    </dgm:pt>
    <dgm:pt modelId="{A389C3BA-87E1-4537-846A-56674A4CE883}" type="pres">
      <dgm:prSet presAssocID="{02153533-8203-4700-960B-4E616E0316DE}" presName="img" presStyleLbl="fgImgPlace1" presStyleIdx="1" presStyleCnt="3" custLinFactNeighborX="2542" custLinFactNeighborY="-55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E3E9AC28-738B-4C02-848A-A3A39C64F55C}" type="presOf" srcId="{23C79EE9-2B16-4161-9C7F-98C2CFBA0DA8}" destId="{6E32DAFF-4AAF-4A9A-AE93-6C236C9C5901}" srcOrd="1" destOrd="1" presId="urn:microsoft.com/office/officeart/2005/8/layout/vList4"/>
    <dgm:cxn modelId="{8DBA47D3-725C-4DFE-9765-B1F91F87B180}" type="presOf" srcId="{5C572EAD-10C6-450E-8282-79705DD01A20}" destId="{6E32DAFF-4AAF-4A9A-AE93-6C236C9C5901}" srcOrd="1" destOrd="0" presId="urn:microsoft.com/office/officeart/2005/8/layout/vList4"/>
    <dgm:cxn modelId="{94D03868-F60E-4F03-B558-A0DDD0C8007B}" type="presOf" srcId="{4D961BFC-CD7D-4D16-BF6E-B6427ECD4717}" destId="{939B60A2-07C3-46CF-947F-3209BDF13A06}" srcOrd="0" destOrd="2" presId="urn:microsoft.com/office/officeart/2005/8/layout/vList4"/>
    <dgm:cxn modelId="{00C11C47-A495-4C67-A455-7F8B67C83101}" type="presOf" srcId="{2C1F7DF8-79E9-4F30-BCF2-766ADB3AF531}" destId="{9F64783F-781C-41DC-ADCB-952EDF834B9B}" srcOrd="0" destOrd="3" presId="urn:microsoft.com/office/officeart/2005/8/layout/vList4"/>
    <dgm:cxn modelId="{32958ED3-4B05-4790-A077-641E00194186}" type="presOf" srcId="{02153533-8203-4700-960B-4E616E0316DE}" destId="{9F64783F-781C-41DC-ADCB-952EDF834B9B}" srcOrd="0" destOrd="0" presId="urn:microsoft.com/office/officeart/2005/8/layout/vList4"/>
    <dgm:cxn modelId="{052AA3B5-7DB0-4B6D-913B-F0D7DE49AFCF}" type="presOf" srcId="{18D8B3CA-FF6E-44E4-8803-67CD9C746E47}" destId="{155CE278-1B43-4393-B384-A610A4A49ED9}" srcOrd="1" destOrd="1" presId="urn:microsoft.com/office/officeart/2005/8/layout/vList4"/>
    <dgm:cxn modelId="{101634BF-8DDE-481A-B784-EBD38F63B03A}" type="presOf" srcId="{0400939E-E6DD-450D-BA24-3D9465FC2EE4}" destId="{EF2879BC-EBF0-44A0-828A-96A5AC1847F7}" srcOrd="1" destOrd="2" presId="urn:microsoft.com/office/officeart/2005/8/layout/vList4"/>
    <dgm:cxn modelId="{40D72991-3B95-44FD-8558-D8919AE34683}" srcId="{5C572EAD-10C6-450E-8282-79705DD01A20}" destId="{4D961BFC-CD7D-4D16-BF6E-B6427ECD4717}" srcOrd="1" destOrd="0" parTransId="{C4D9B84D-4990-49E8-A7E8-2063394FB12A}" sibTransId="{179EBC7B-ED98-4564-8F9C-85E85432EA71}"/>
    <dgm:cxn modelId="{EFD03A54-47FC-4FCE-877D-8E5E8E35176D}" type="presOf" srcId="{310923AE-A985-4EB7-AE6E-2AF1342421C9}" destId="{EF2879BC-EBF0-44A0-828A-96A5AC1847F7}" srcOrd="1" destOrd="1" presId="urn:microsoft.com/office/officeart/2005/8/layout/vList4"/>
    <dgm:cxn modelId="{EA2E93E4-365A-434E-9810-AB73E62152FD}" srcId="{98388398-024C-48C3-9CCA-5BACE79EC5F8}" destId="{5C572EAD-10C6-450E-8282-79705DD01A20}" srcOrd="2" destOrd="0" parTransId="{C66B6DA5-402A-4CC6-9602-783FA57F2FB1}" sibTransId="{2A078666-B2B2-40D6-A4BE-20044C194632}"/>
    <dgm:cxn modelId="{DD76F2E8-DD5E-4133-934E-9BBA033FA665}" type="presOf" srcId="{894B6F7D-4D79-49F4-973A-1D9A2BF170AE}" destId="{6E32DAFF-4AAF-4A9A-AE93-6C236C9C5901}" srcOrd="1" destOrd="3" presId="urn:microsoft.com/office/officeart/2005/8/layout/vList4"/>
    <dgm:cxn modelId="{4736D3EB-D480-4449-88E1-969CE63EC180}" srcId="{98388398-024C-48C3-9CCA-5BACE79EC5F8}" destId="{9387AF50-8BE2-4758-A00C-B22ADE067E88}" srcOrd="0" destOrd="0" parTransId="{E2F0C257-EF06-456A-8E95-A12A1D88FBDE}" sibTransId="{61075E32-3B24-4DC0-A849-71F470A8B81A}"/>
    <dgm:cxn modelId="{8FFE67F6-DAC4-43BD-9A67-46209C67DE56}" type="presOf" srcId="{88073EF4-8E7B-4D17-9689-F2E8C2C0B88D}" destId="{155CE278-1B43-4393-B384-A610A4A49ED9}" srcOrd="1" destOrd="3" presId="urn:microsoft.com/office/officeart/2005/8/layout/vList4"/>
    <dgm:cxn modelId="{18D1CDCA-24E2-4B2C-9433-ABEF37A33BF5}" type="presOf" srcId="{0400939E-E6DD-450D-BA24-3D9465FC2EE4}" destId="{9F64783F-781C-41DC-ADCB-952EDF834B9B}" srcOrd="0" destOrd="2" presId="urn:microsoft.com/office/officeart/2005/8/layout/vList4"/>
    <dgm:cxn modelId="{741BD451-1CB9-4885-8855-BF2C0C030B8E}" type="presOf" srcId="{2C1F7DF8-79E9-4F30-BCF2-766ADB3AF531}" destId="{EF2879BC-EBF0-44A0-828A-96A5AC1847F7}" srcOrd="1" destOrd="3"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D799C623-B63D-4428-AE49-9ED35BF0A475}" type="presOf" srcId="{4D961BFC-CD7D-4D16-BF6E-B6427ECD4717}" destId="{6E32DAFF-4AAF-4A9A-AE93-6C236C9C5901}" srcOrd="1" destOrd="2"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BA46B314-9AF6-422B-A4F3-D755EB34A7FD}" type="presOf" srcId="{17F31282-C1B6-43D0-8335-86CF5C9984B9}" destId="{F15CC4B4-9B9C-46FD-B7DD-79024B2166E3}" srcOrd="0" destOrd="2" presId="urn:microsoft.com/office/officeart/2005/8/layout/vList4"/>
    <dgm:cxn modelId="{101855D8-0804-4554-9D4B-45D779B97786}" type="presOf" srcId="{9387AF50-8BE2-4758-A00C-B22ADE067E88}" destId="{155CE278-1B43-4393-B384-A610A4A49ED9}" srcOrd="1" destOrd="0" presId="urn:microsoft.com/office/officeart/2005/8/layout/vList4"/>
    <dgm:cxn modelId="{8178144A-3D4B-4E03-987B-7EEBE72CE3DA}" srcId="{02153533-8203-4700-960B-4E616E0316DE}" destId="{2F059D84-AAC0-404F-9C28-4F320E448BEA}" srcOrd="3" destOrd="0" parTransId="{B2ABCFC3-09C5-42D2-96FE-B00B3DC8A8E1}" sibTransId="{CA9FFBCB-B100-40C0-A18C-04A3244620D1}"/>
    <dgm:cxn modelId="{0B25634E-E4BD-4706-92A4-DEE4FEF6F597}" srcId="{02153533-8203-4700-960B-4E616E0316DE}" destId="{310923AE-A985-4EB7-AE6E-2AF1342421C9}" srcOrd="0" destOrd="0" parTransId="{2746614F-450B-4390-B254-CBCEA6D4EBB3}" sibTransId="{CCF2F254-8AAC-485C-BA41-DD5C8FF3580C}"/>
    <dgm:cxn modelId="{30FED387-394A-4E09-9EAF-044BD39D7527}" type="presOf" srcId="{2F059D84-AAC0-404F-9C28-4F320E448BEA}" destId="{EF2879BC-EBF0-44A0-828A-96A5AC1847F7}" srcOrd="1" destOrd="4" presId="urn:microsoft.com/office/officeart/2005/8/layout/vList4"/>
    <dgm:cxn modelId="{F7A9925C-EE57-4B61-A2A4-3EC3CFCC15DB}" type="presOf" srcId="{17F31282-C1B6-43D0-8335-86CF5C9984B9}" destId="{155CE278-1B43-4393-B384-A610A4A49ED9}" srcOrd="1" destOrd="2" presId="urn:microsoft.com/office/officeart/2005/8/layout/vList4"/>
    <dgm:cxn modelId="{9F4F6A9F-972B-432C-A63A-AE286428FBC8}" type="presOf" srcId="{88073EF4-8E7B-4D17-9689-F2E8C2C0B88D}" destId="{F15CC4B4-9B9C-46FD-B7DD-79024B2166E3}" srcOrd="0" destOrd="3" presId="urn:microsoft.com/office/officeart/2005/8/layout/vList4"/>
    <dgm:cxn modelId="{86702594-A6DF-4CAC-8DF0-F68A8C05B2E1}" srcId="{5C572EAD-10C6-450E-8282-79705DD01A20}" destId="{23C79EE9-2B16-4161-9C7F-98C2CFBA0DA8}" srcOrd="0" destOrd="0" parTransId="{15D7681E-5D65-4EC5-A135-5DED4BAB936B}" sibTransId="{5A32C394-1B7F-41AA-976E-23D9A66A0581}"/>
    <dgm:cxn modelId="{377460C2-8F1F-4E78-9E0D-1C1145EAAB83}" srcId="{5C572EAD-10C6-450E-8282-79705DD01A20}" destId="{894B6F7D-4D79-49F4-973A-1D9A2BF170AE}" srcOrd="2" destOrd="0" parTransId="{ABAE78A8-49FB-4DB9-8C8B-56DBC96B016E}" sibTransId="{15E301ED-2AB3-4869-B6E4-E626E4A36D55}"/>
    <dgm:cxn modelId="{16D04E83-F34C-4110-AD6B-E3D654698813}" type="presOf" srcId="{310923AE-A985-4EB7-AE6E-2AF1342421C9}" destId="{9F64783F-781C-41DC-ADCB-952EDF834B9B}" srcOrd="0" destOrd="1" presId="urn:microsoft.com/office/officeart/2005/8/layout/vList4"/>
    <dgm:cxn modelId="{843D9BB8-CD5D-4045-80F4-C61B5901E7D5}" srcId="{9387AF50-8BE2-4758-A00C-B22ADE067E88}" destId="{17F31282-C1B6-43D0-8335-86CF5C9984B9}" srcOrd="1" destOrd="0" parTransId="{8440E8CD-C162-4DA4-B873-708A52B4141B}" sibTransId="{FAF86650-37D2-4EF1-81BD-451E6A19DE2B}"/>
    <dgm:cxn modelId="{F3FF9D25-4ED6-4734-993E-47777A49A88D}" srcId="{02153533-8203-4700-960B-4E616E0316DE}" destId="{2C1F7DF8-79E9-4F30-BCF2-766ADB3AF531}" srcOrd="2" destOrd="0" parTransId="{F2905469-C5D1-4F43-BF19-DCC928A1891D}" sibTransId="{E8F40376-EAC9-4248-A601-AFEF1510C1D6}"/>
    <dgm:cxn modelId="{A88D847C-3742-4B09-8200-AE27A5824C4B}" type="presOf" srcId="{9387AF50-8BE2-4758-A00C-B22ADE067E88}" destId="{F15CC4B4-9B9C-46FD-B7DD-79024B2166E3}" srcOrd="0" destOrd="0" presId="urn:microsoft.com/office/officeart/2005/8/layout/vList4"/>
    <dgm:cxn modelId="{869EA4F4-ED72-43DF-9498-B5101D0EBBCA}" type="presOf" srcId="{894B6F7D-4D79-49F4-973A-1D9A2BF170AE}" destId="{939B60A2-07C3-46CF-947F-3209BDF13A06}" srcOrd="0" destOrd="3" presId="urn:microsoft.com/office/officeart/2005/8/layout/vList4"/>
    <dgm:cxn modelId="{D65B519C-5006-4E1E-9163-08A951629174}" srcId="{9387AF50-8BE2-4758-A00C-B22ADE067E88}" destId="{88073EF4-8E7B-4D17-9689-F2E8C2C0B88D}" srcOrd="2" destOrd="0" parTransId="{8ABD6EA3-C6C9-4ED9-A4C2-CC644EB4CF58}" sibTransId="{B9507DAB-88AD-4661-8868-DA58512452C9}"/>
    <dgm:cxn modelId="{66580658-8656-4B4C-B04C-66800E91D46B}" type="presOf" srcId="{5C572EAD-10C6-450E-8282-79705DD01A20}" destId="{939B60A2-07C3-46CF-947F-3209BDF13A06}" srcOrd="0" destOrd="0" presId="urn:microsoft.com/office/officeart/2005/8/layout/vList4"/>
    <dgm:cxn modelId="{E30154B7-D341-44C8-BAEB-E307FB7165DF}" type="presOf" srcId="{02153533-8203-4700-960B-4E616E0316DE}" destId="{EF2879BC-EBF0-44A0-828A-96A5AC1847F7}" srcOrd="1" destOrd="0" presId="urn:microsoft.com/office/officeart/2005/8/layout/vList4"/>
    <dgm:cxn modelId="{10B2AE45-E236-4288-AB12-BB84E5BC6384}" type="presOf" srcId="{23C79EE9-2B16-4161-9C7F-98C2CFBA0DA8}" destId="{939B60A2-07C3-46CF-947F-3209BDF13A06}" srcOrd="0" destOrd="1" presId="urn:microsoft.com/office/officeart/2005/8/layout/vList4"/>
    <dgm:cxn modelId="{18E6B7C8-5E08-4FBD-902D-DBBDF6358412}" type="presOf" srcId="{2F059D84-AAC0-404F-9C28-4F320E448BEA}" destId="{9F64783F-781C-41DC-ADCB-952EDF834B9B}" srcOrd="0" destOrd="4" presId="urn:microsoft.com/office/officeart/2005/8/layout/vList4"/>
    <dgm:cxn modelId="{C94F3AEB-0655-4799-B923-9C39BFD66578}" type="presOf" srcId="{18D8B3CA-FF6E-44E4-8803-67CD9C746E47}" destId="{F15CC4B4-9B9C-46FD-B7DD-79024B2166E3}" srcOrd="0" destOrd="1" presId="urn:microsoft.com/office/officeart/2005/8/layout/vList4"/>
    <dgm:cxn modelId="{3560F5E7-3063-47C4-AE86-181173D0BE99}" srcId="{02153533-8203-4700-960B-4E616E0316DE}" destId="{0400939E-E6DD-450D-BA24-3D9465FC2EE4}" srcOrd="1" destOrd="0" parTransId="{C9B22C40-FAAC-4A23-A893-8E3529463A15}" sibTransId="{EF54396E-3269-4EDF-B871-A23BF2FE17E8}"/>
    <dgm:cxn modelId="{1BA71054-E40B-40AF-82F0-792A18D5B788}" type="presOf" srcId="{98388398-024C-48C3-9CCA-5BACE79EC5F8}" destId="{6B02C42F-0687-4D0A-8234-1B165B664A5F}" srcOrd="0" destOrd="0" presId="urn:microsoft.com/office/officeart/2005/8/layout/vList4"/>
    <dgm:cxn modelId="{6CED7F1A-04E2-48A7-9ADF-A5CCCC345F32}" type="presParOf" srcId="{6B02C42F-0687-4D0A-8234-1B165B664A5F}" destId="{4D9DDC88-323A-4438-87EA-6670289177E0}" srcOrd="0" destOrd="0" presId="urn:microsoft.com/office/officeart/2005/8/layout/vList4"/>
    <dgm:cxn modelId="{5A9FF6A8-51D5-4BAB-BC87-EE64AAA31B48}" type="presParOf" srcId="{4D9DDC88-323A-4438-87EA-6670289177E0}" destId="{F15CC4B4-9B9C-46FD-B7DD-79024B2166E3}" srcOrd="0" destOrd="0" presId="urn:microsoft.com/office/officeart/2005/8/layout/vList4"/>
    <dgm:cxn modelId="{FE50C16D-EDC2-4AF7-8B52-EAEEE307CDA5}" type="presParOf" srcId="{4D9DDC88-323A-4438-87EA-6670289177E0}" destId="{2513F22D-93C9-4DE8-A3DC-06AB57ADA93C}" srcOrd="1" destOrd="0" presId="urn:microsoft.com/office/officeart/2005/8/layout/vList4"/>
    <dgm:cxn modelId="{FB92B7AA-47F5-46C3-B24C-26B10EE99F4E}" type="presParOf" srcId="{4D9DDC88-323A-4438-87EA-6670289177E0}" destId="{155CE278-1B43-4393-B384-A610A4A49ED9}" srcOrd="2" destOrd="0" presId="urn:microsoft.com/office/officeart/2005/8/layout/vList4"/>
    <dgm:cxn modelId="{1C42E9E4-AC31-453E-BED1-28E3063CB167}" type="presParOf" srcId="{6B02C42F-0687-4D0A-8234-1B165B664A5F}" destId="{F0B78A82-9883-4CD6-8248-19E717B3BBBA}" srcOrd="1" destOrd="0" presId="urn:microsoft.com/office/officeart/2005/8/layout/vList4"/>
    <dgm:cxn modelId="{EC2AAB00-4518-4600-8BE6-1AF758872620}" type="presParOf" srcId="{6B02C42F-0687-4D0A-8234-1B165B664A5F}" destId="{14C38B0F-C969-4F3E-A9F7-441BB55439E3}" srcOrd="2" destOrd="0" presId="urn:microsoft.com/office/officeart/2005/8/layout/vList4"/>
    <dgm:cxn modelId="{BC523302-F969-4A5E-87FE-7A9763F6B35E}" type="presParOf" srcId="{14C38B0F-C969-4F3E-A9F7-441BB55439E3}" destId="{9F64783F-781C-41DC-ADCB-952EDF834B9B}" srcOrd="0" destOrd="0" presId="urn:microsoft.com/office/officeart/2005/8/layout/vList4"/>
    <dgm:cxn modelId="{D29EA49B-E636-4104-B4AB-DE825C7AEF0C}" type="presParOf" srcId="{14C38B0F-C969-4F3E-A9F7-441BB55439E3}" destId="{A389C3BA-87E1-4537-846A-56674A4CE883}" srcOrd="1" destOrd="0" presId="urn:microsoft.com/office/officeart/2005/8/layout/vList4"/>
    <dgm:cxn modelId="{5C8BD6C1-7FDB-4B26-BF22-2D995F36F5B9}" type="presParOf" srcId="{14C38B0F-C969-4F3E-A9F7-441BB55439E3}" destId="{EF2879BC-EBF0-44A0-828A-96A5AC1847F7}" srcOrd="2" destOrd="0" presId="urn:microsoft.com/office/officeart/2005/8/layout/vList4"/>
    <dgm:cxn modelId="{0B7245D6-C41B-4C27-8B0E-6CCE98676EE4}" type="presParOf" srcId="{6B02C42F-0687-4D0A-8234-1B165B664A5F}" destId="{7F8EB62B-1097-474F-9BA3-4530C63F6328}" srcOrd="3" destOrd="0" presId="urn:microsoft.com/office/officeart/2005/8/layout/vList4"/>
    <dgm:cxn modelId="{0EA8C2C4-5F7E-4F3E-B5B4-71BDE92C2748}" type="presParOf" srcId="{6B02C42F-0687-4D0A-8234-1B165B664A5F}" destId="{949807EF-EC7A-47EC-9978-8144E6352935}" srcOrd="4" destOrd="0" presId="urn:microsoft.com/office/officeart/2005/8/layout/vList4"/>
    <dgm:cxn modelId="{B189497C-7767-44C8-95D8-381E49424A57}" type="presParOf" srcId="{949807EF-EC7A-47EC-9978-8144E6352935}" destId="{939B60A2-07C3-46CF-947F-3209BDF13A06}" srcOrd="0" destOrd="0" presId="urn:microsoft.com/office/officeart/2005/8/layout/vList4"/>
    <dgm:cxn modelId="{2C14E553-6A88-4C70-BBBA-2DBD54D02571}" type="presParOf" srcId="{949807EF-EC7A-47EC-9978-8144E6352935}" destId="{692CCF87-2C94-40AE-8034-B097E1721BBB}" srcOrd="1" destOrd="0" presId="urn:microsoft.com/office/officeart/2005/8/layout/vList4"/>
    <dgm:cxn modelId="{EFE5521D-B4E1-4BD3-B8D0-7C754B6E8480}"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custT="1"/>
      <dgm:spPr/>
      <dgm:t>
        <a:bodyPr/>
        <a:lstStyle/>
        <a:p>
          <a:r>
            <a:rPr lang="en-US" sz="2400" b="1" dirty="0">
              <a:solidFill>
                <a:srgbClr val="C00000"/>
              </a:solidFill>
            </a:rPr>
            <a:t>TDK</a:t>
          </a:r>
          <a:endParaRPr lang="en-IN" sz="24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US" sz="1800" dirty="0" err="1"/>
            <a:t>Ms</a:t>
          </a:r>
          <a:r>
            <a:rPr lang="en-US" sz="1800" dirty="0"/>
            <a:t> </a:t>
          </a:r>
          <a:r>
            <a:rPr lang="en-US" sz="1800" dirty="0" err="1"/>
            <a:t>Labani</a:t>
          </a:r>
          <a:r>
            <a:rPr lang="en-US" sz="1800" dirty="0"/>
            <a:t> Sardar		</a:t>
          </a:r>
          <a:r>
            <a:rPr lang="en-US" sz="1800" b="0" dirty="0"/>
            <a:t>(</a:t>
          </a:r>
          <a:r>
            <a:rPr lang="en-IN" sz="1800" dirty="0"/>
            <a:t>Internship: - VISUVIAS</a:t>
          </a:r>
          <a:r>
            <a:rPr lang="en-IN" sz="1800" b="1" dirty="0">
              <a:solidFill>
                <a:schemeClr val="bg1"/>
              </a:solidFill>
            </a:rPr>
            <a:t>)</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02153533-8203-4700-960B-4E616E0316DE}">
      <dgm:prSet phldrT="[Text]"/>
      <dgm:spPr/>
      <dgm:t>
        <a:bodyPr/>
        <a:lstStyle/>
        <a:p>
          <a:r>
            <a:rPr lang="en-US" sz="1800" b="1" dirty="0">
              <a:solidFill>
                <a:srgbClr val="C00000"/>
              </a:solidFill>
            </a:rPr>
            <a:t>RHI</a:t>
          </a:r>
          <a:r>
            <a:rPr lang="en-US" sz="1800" b="1" baseline="0" dirty="0">
              <a:solidFill>
                <a:srgbClr val="C00000"/>
              </a:solidFill>
            </a:rPr>
            <a:t> MAGNESITA </a:t>
          </a:r>
          <a:endParaRPr lang="en-IN" sz="1800" b="1" dirty="0">
            <a:solidFill>
              <a:srgbClr val="C00000"/>
            </a:solidFill>
          </a:endParaRPr>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310923AE-A985-4EB7-AE6E-2AF1342421C9}">
      <dgm:prSet phldrT="[Text]" custT="1"/>
      <dgm:spPr/>
      <dgm:t>
        <a:bodyPr/>
        <a:lstStyle/>
        <a:p>
          <a:r>
            <a:rPr lang="en-US" sz="1800" dirty="0"/>
            <a:t>Sri Aniket Haldar		</a:t>
          </a:r>
          <a:r>
            <a:rPr lang="en-US" sz="1800" b="0" dirty="0"/>
            <a:t>(</a:t>
          </a:r>
          <a:r>
            <a:rPr lang="en-IN" sz="1800" dirty="0"/>
            <a:t>Internship: - RHI MAGNESITA</a:t>
          </a:r>
          <a:r>
            <a:rPr lang="en-IN" sz="1800" b="1" dirty="0">
              <a:solidFill>
                <a:schemeClr val="bg1"/>
              </a:solidFill>
            </a:rPr>
            <a:t>)</a:t>
          </a:r>
          <a:endParaRPr lang="en-IN" sz="1800" dirty="0"/>
        </a:p>
      </dgm:t>
    </dgm:pt>
    <dgm:pt modelId="{2746614F-450B-4390-B254-CBCEA6D4EBB3}" type="parTrans" cxnId="{0B25634E-E4BD-4706-92A4-DEE4FEF6F597}">
      <dgm:prSet/>
      <dgm:spPr/>
      <dgm:t>
        <a:bodyPr/>
        <a:lstStyle/>
        <a:p>
          <a:endParaRPr lang="en-IN"/>
        </a:p>
      </dgm:t>
    </dgm:pt>
    <dgm:pt modelId="{CCF2F254-8AAC-485C-BA41-DD5C8FF3580C}" type="sibTrans" cxnId="{0B25634E-E4BD-4706-92A4-DEE4FEF6F597}">
      <dgm:prSet/>
      <dgm:spPr/>
      <dgm:t>
        <a:bodyPr/>
        <a:lstStyle/>
        <a:p>
          <a:endParaRPr lang="en-IN"/>
        </a:p>
      </dgm:t>
    </dgm:pt>
    <dgm:pt modelId="{5C572EAD-10C6-450E-8282-79705DD01A20}">
      <dgm:prSet phldrT="[Text]" custT="1"/>
      <dgm:spPr/>
      <dgm:t>
        <a:bodyPr/>
        <a:lstStyle/>
        <a:p>
          <a:r>
            <a:rPr lang="en-US" sz="2400" b="1" dirty="0">
              <a:solidFill>
                <a:srgbClr val="C00000"/>
              </a:solidFill>
            </a:rPr>
            <a:t>ARVIND CERAMICS</a:t>
          </a:r>
          <a:endParaRPr lang="en-IN" sz="2400" b="1" dirty="0">
            <a:solidFill>
              <a:srgbClr val="C00000"/>
            </a:solidFill>
          </a:endParaRPr>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23C79EE9-2B16-4161-9C7F-98C2CFBA0DA8}">
      <dgm:prSet phldrT="[Text]" custT="1"/>
      <dgm:spPr/>
      <dgm:t>
        <a:bodyPr/>
        <a:lstStyle/>
        <a:p>
          <a:r>
            <a:rPr lang="en-US" sz="1800" b="0" dirty="0"/>
            <a:t>Sri Ayan </a:t>
          </a:r>
          <a:r>
            <a:rPr lang="en-US" sz="1800" b="0" dirty="0" err="1"/>
            <a:t>Chitrakar</a:t>
          </a:r>
          <a:r>
            <a:rPr lang="en-US" sz="1800" b="0" dirty="0"/>
            <a:t>		(</a:t>
          </a:r>
          <a:r>
            <a:rPr lang="en-IN" sz="1800" dirty="0"/>
            <a:t>Internship: - HR JOHNSON</a:t>
          </a:r>
          <a:r>
            <a:rPr lang="en-IN" sz="1800" b="1" dirty="0">
              <a:solidFill>
                <a:schemeClr val="bg1"/>
              </a:solidFill>
            </a:rPr>
            <a:t>)</a:t>
          </a:r>
          <a:endParaRPr lang="en-IN" sz="1800" b="0" dirty="0"/>
        </a:p>
      </dgm:t>
    </dgm:pt>
    <dgm:pt modelId="{15D7681E-5D65-4EC5-A135-5DED4BAB936B}" type="parTrans" cxnId="{86702594-A6DF-4CAC-8DF0-F68A8C05B2E1}">
      <dgm:prSet/>
      <dgm:spPr/>
      <dgm:t>
        <a:bodyPr/>
        <a:lstStyle/>
        <a:p>
          <a:endParaRPr lang="en-IN"/>
        </a:p>
      </dgm:t>
    </dgm:pt>
    <dgm:pt modelId="{5A32C394-1B7F-41AA-976E-23D9A66A0581}" type="sibTrans" cxnId="{86702594-A6DF-4CAC-8DF0-F68A8C05B2E1}">
      <dgm:prSet/>
      <dgm:spPr/>
      <dgm:t>
        <a:bodyPr/>
        <a:lstStyle/>
        <a:p>
          <a:endParaRPr lang="en-IN"/>
        </a:p>
      </dgm:t>
    </dgm:pt>
    <dgm:pt modelId="{894B6F7D-4D79-49F4-973A-1D9A2BF170AE}">
      <dgm:prSet phldrT="[Text]"/>
      <dgm:spPr/>
      <dgm:t>
        <a:bodyPr/>
        <a:lstStyle/>
        <a:p>
          <a:endParaRPr lang="en-IN" sz="2000" dirty="0"/>
        </a:p>
      </dgm:t>
    </dgm:pt>
    <dgm:pt modelId="{ABAE78A8-49FB-4DB9-8C8B-56DBC96B016E}" type="parTrans" cxnId="{377460C2-8F1F-4E78-9E0D-1C1145EAAB83}">
      <dgm:prSet/>
      <dgm:spPr/>
      <dgm:t>
        <a:bodyPr/>
        <a:lstStyle/>
        <a:p>
          <a:endParaRPr lang="en-IN"/>
        </a:p>
      </dgm:t>
    </dgm:pt>
    <dgm:pt modelId="{15E301ED-2AB3-4869-B6E4-E626E4A36D55}" type="sibTrans" cxnId="{377460C2-8F1F-4E78-9E0D-1C1145EAAB83}">
      <dgm:prSet/>
      <dgm:spPr/>
      <dgm:t>
        <a:bodyPr/>
        <a:lstStyle/>
        <a:p>
          <a:endParaRPr lang="en-IN"/>
        </a:p>
      </dgm:t>
    </dgm:pt>
    <dgm:pt modelId="{E3F45FBC-0724-44A7-8DCD-527799937180}">
      <dgm:prSet phldrT="[Text]" custT="1"/>
      <dgm:spPr/>
      <dgm:t>
        <a:bodyPr/>
        <a:lstStyle/>
        <a:p>
          <a:r>
            <a:rPr lang="en-US" sz="1800" dirty="0" err="1"/>
            <a:t>Ms</a:t>
          </a:r>
          <a:r>
            <a:rPr lang="en-US" sz="1800" dirty="0"/>
            <a:t> Shreya Barua		</a:t>
          </a:r>
          <a:r>
            <a:rPr lang="en-US" sz="1800" b="0" dirty="0"/>
            <a:t>(</a:t>
          </a:r>
          <a:r>
            <a:rPr lang="en-IN" sz="1800" dirty="0"/>
            <a:t>Internship: - DALMIA OCL</a:t>
          </a:r>
          <a:r>
            <a:rPr lang="en-IN" sz="1800" b="1" dirty="0">
              <a:solidFill>
                <a:schemeClr val="bg1"/>
              </a:solidFill>
            </a:rPr>
            <a:t>)</a:t>
          </a:r>
          <a:endParaRPr lang="en-IN" sz="1800" dirty="0"/>
        </a:p>
      </dgm:t>
    </dgm:pt>
    <dgm:pt modelId="{0D4B7AA2-74FE-4A53-B26A-172C6F62E7DD}" type="parTrans" cxnId="{93A56A4B-0E2B-49B1-989A-406C5C392C7E}">
      <dgm:prSet/>
      <dgm:spPr/>
    </dgm:pt>
    <dgm:pt modelId="{C0B376D3-D0E3-44A5-B1E7-F3A8CA9CDEC0}" type="sibTrans" cxnId="{93A56A4B-0E2B-49B1-989A-406C5C392C7E}">
      <dgm:prSet/>
      <dgm:spPr/>
    </dgm:pt>
    <dgm:pt modelId="{190649E4-7409-4274-AF3B-FA5B90C215FC}">
      <dgm:prSet phldrT="[Text]" custT="1"/>
      <dgm:spPr/>
      <dgm:t>
        <a:bodyPr/>
        <a:lstStyle/>
        <a:p>
          <a:r>
            <a:rPr lang="en-US" sz="1800" dirty="0"/>
            <a:t>Sri </a:t>
          </a:r>
          <a:r>
            <a:rPr lang="en-US" sz="1800" dirty="0" err="1"/>
            <a:t>Ruprag</a:t>
          </a:r>
          <a:r>
            <a:rPr lang="en-US" sz="1800" dirty="0"/>
            <a:t> Kundu		</a:t>
          </a:r>
          <a:r>
            <a:rPr lang="en-US" sz="1800" b="0" dirty="0"/>
            <a:t>(</a:t>
          </a:r>
          <a:r>
            <a:rPr lang="en-IN" sz="1800" dirty="0"/>
            <a:t>Internship: - </a:t>
          </a:r>
          <a:r>
            <a:rPr lang="en-IN" sz="1800" b="1" dirty="0">
              <a:solidFill>
                <a:schemeClr val="bg1"/>
              </a:solidFill>
            </a:rPr>
            <a:t>)</a:t>
          </a:r>
          <a:endParaRPr lang="en-IN" sz="1800" dirty="0"/>
        </a:p>
      </dgm:t>
    </dgm:pt>
    <dgm:pt modelId="{FF631A1E-2431-47A1-8544-AABE76E28E47}" type="parTrans" cxnId="{2375110B-9197-43DB-904E-52FDB588CFE3}">
      <dgm:prSet/>
      <dgm:spPr/>
    </dgm:pt>
    <dgm:pt modelId="{915D5AD6-1B09-4060-ABDA-E413101591A8}" type="sibTrans" cxnId="{2375110B-9197-43DB-904E-52FDB588CFE3}">
      <dgm:prSet/>
      <dgm:spPr/>
    </dgm:pt>
    <dgm:pt modelId="{9450C276-A34B-4B46-BFE6-9CBEA1D73396}">
      <dgm:prSet phldrT="[Text]" custT="1"/>
      <dgm:spPr/>
      <dgm:t>
        <a:bodyPr/>
        <a:lstStyle/>
        <a:p>
          <a:r>
            <a:rPr lang="en-US" sz="1800" dirty="0" err="1"/>
            <a:t>Ms</a:t>
          </a:r>
          <a:r>
            <a:rPr lang="en-US" sz="1800" dirty="0"/>
            <a:t> </a:t>
          </a:r>
          <a:r>
            <a:rPr lang="en-US" sz="1800" dirty="0" err="1"/>
            <a:t>Purba</a:t>
          </a:r>
          <a:r>
            <a:rPr lang="en-US" sz="1800" dirty="0"/>
            <a:t> Saha			</a:t>
          </a:r>
          <a:r>
            <a:rPr lang="en-US" sz="1800" b="0" dirty="0"/>
            <a:t>(</a:t>
          </a:r>
          <a:r>
            <a:rPr lang="en-IN" sz="1800" dirty="0"/>
            <a:t>Internship: - DALMIA OCL</a:t>
          </a:r>
          <a:r>
            <a:rPr lang="en-IN" sz="1800" b="1" dirty="0">
              <a:solidFill>
                <a:schemeClr val="bg1"/>
              </a:solidFill>
            </a:rPr>
            <a:t>)</a:t>
          </a:r>
          <a:endParaRPr lang="en-IN" sz="1800" dirty="0"/>
        </a:p>
      </dgm:t>
    </dgm:pt>
    <dgm:pt modelId="{54B3BB83-8DDE-4AD0-9345-6D0AABC325AC}" type="parTrans" cxnId="{3B6B8784-F16D-4CBA-9701-AE3ACB9001C5}">
      <dgm:prSet/>
      <dgm:spPr/>
    </dgm:pt>
    <dgm:pt modelId="{ED975CF0-0F8E-47EB-B451-7DF5CA5E7C66}" type="sibTrans" cxnId="{3B6B8784-F16D-4CBA-9701-AE3ACB9001C5}">
      <dgm:prSet/>
      <dgm:spPr/>
    </dgm:pt>
    <dgm:pt modelId="{10C3D54F-BAF9-45F5-8EF2-1AD7DE8F65D2}">
      <dgm:prSet phldrT="[Text]" custT="1"/>
      <dgm:spPr/>
      <dgm:t>
        <a:bodyPr/>
        <a:lstStyle/>
        <a:p>
          <a:endParaRPr lang="en-IN" sz="1800" dirty="0"/>
        </a:p>
      </dgm:t>
    </dgm:pt>
    <dgm:pt modelId="{149B3161-C4AF-49EB-930D-CD17BF1951E1}" type="parTrans" cxnId="{42FE6370-849B-4515-B61B-D0DBA96F3F78}">
      <dgm:prSet/>
      <dgm:spPr/>
    </dgm:pt>
    <dgm:pt modelId="{2D6ACB23-6839-4997-9EB1-4FEF4A8F58A6}" type="sibTrans" cxnId="{42FE6370-849B-4515-B61B-D0DBA96F3F78}">
      <dgm:prSet/>
      <dgm:spPr/>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2"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custLinFactNeighborY="1312"/>
      <dgm:spPr/>
      <dgm:t>
        <a:bodyPr/>
        <a:lstStyle/>
        <a:p>
          <a:endParaRPr lang="en-IN"/>
        </a:p>
      </dgm:t>
    </dgm:pt>
    <dgm:pt modelId="{A389C3BA-87E1-4537-846A-56674A4CE883}" type="pres">
      <dgm:prSet presAssocID="{02153533-8203-4700-960B-4E616E0316DE}" presName="img" presStyleLbl="fgImgPlace1" presStyleIdx="1" presStyleCnt="3" custLinFactNeighborX="2542" custLinFactNeighborY="-55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5451CE55-2AED-434C-95A1-CC5E12D33F08}" type="presOf" srcId="{E3F45FBC-0724-44A7-8DCD-527799937180}" destId="{155CE278-1B43-4393-B384-A610A4A49ED9}" srcOrd="1" destOrd="2" presId="urn:microsoft.com/office/officeart/2005/8/layout/vList4"/>
    <dgm:cxn modelId="{1C20B50D-073E-4E38-A82F-3FEA3A256EC3}" type="presOf" srcId="{10C3D54F-BAF9-45F5-8EF2-1AD7DE8F65D2}" destId="{EF2879BC-EBF0-44A0-828A-96A5AC1847F7}" srcOrd="1" destOrd="3" presId="urn:microsoft.com/office/officeart/2005/8/layout/vList4"/>
    <dgm:cxn modelId="{7E7D8BBD-F318-4A9B-8EF2-25EEF1075CF8}" type="presOf" srcId="{10C3D54F-BAF9-45F5-8EF2-1AD7DE8F65D2}" destId="{9F64783F-781C-41DC-ADCB-952EDF834B9B}" srcOrd="0" destOrd="3" presId="urn:microsoft.com/office/officeart/2005/8/layout/vList4"/>
    <dgm:cxn modelId="{F9A3B4C6-5F7C-44DF-B4D1-41F6421EB321}" type="presOf" srcId="{18D8B3CA-FF6E-44E4-8803-67CD9C746E47}" destId="{155CE278-1B43-4393-B384-A610A4A49ED9}" srcOrd="1" destOrd="1" presId="urn:microsoft.com/office/officeart/2005/8/layout/vList4"/>
    <dgm:cxn modelId="{146F3503-B617-461D-BEE2-6DE1E9B1695B}" type="presOf" srcId="{310923AE-A985-4EB7-AE6E-2AF1342421C9}" destId="{9F64783F-781C-41DC-ADCB-952EDF834B9B}" srcOrd="0" destOrd="1" presId="urn:microsoft.com/office/officeart/2005/8/layout/vList4"/>
    <dgm:cxn modelId="{42FE6370-849B-4515-B61B-D0DBA96F3F78}" srcId="{02153533-8203-4700-960B-4E616E0316DE}" destId="{10C3D54F-BAF9-45F5-8EF2-1AD7DE8F65D2}" srcOrd="2" destOrd="0" parTransId="{149B3161-C4AF-49EB-930D-CD17BF1951E1}" sibTransId="{2D6ACB23-6839-4997-9EB1-4FEF4A8F58A6}"/>
    <dgm:cxn modelId="{2C29A571-58F2-4A98-B225-42FC24DAF035}" type="presOf" srcId="{9387AF50-8BE2-4758-A00C-B22ADE067E88}" destId="{155CE278-1B43-4393-B384-A610A4A49ED9}" srcOrd="1" destOrd="0" presId="urn:microsoft.com/office/officeart/2005/8/layout/vList4"/>
    <dgm:cxn modelId="{12965340-44A8-4723-9A74-A66C8CE37818}" type="presOf" srcId="{5C572EAD-10C6-450E-8282-79705DD01A20}" destId="{6E32DAFF-4AAF-4A9A-AE93-6C236C9C5901}" srcOrd="1" destOrd="0" presId="urn:microsoft.com/office/officeart/2005/8/layout/vList4"/>
    <dgm:cxn modelId="{93A56A4B-0E2B-49B1-989A-406C5C392C7E}" srcId="{9387AF50-8BE2-4758-A00C-B22ADE067E88}" destId="{E3F45FBC-0724-44A7-8DCD-527799937180}" srcOrd="1" destOrd="0" parTransId="{0D4B7AA2-74FE-4A53-B26A-172C6F62E7DD}" sibTransId="{C0B376D3-D0E3-44A5-B1E7-F3A8CA9CDEC0}"/>
    <dgm:cxn modelId="{EA2E93E4-365A-434E-9810-AB73E62152FD}" srcId="{98388398-024C-48C3-9CCA-5BACE79EC5F8}" destId="{5C572EAD-10C6-450E-8282-79705DD01A20}" srcOrd="2" destOrd="0" parTransId="{C66B6DA5-402A-4CC6-9602-783FA57F2FB1}" sibTransId="{2A078666-B2B2-40D6-A4BE-20044C194632}"/>
    <dgm:cxn modelId="{3B6B8784-F16D-4CBA-9701-AE3ACB9001C5}" srcId="{02153533-8203-4700-960B-4E616E0316DE}" destId="{9450C276-A34B-4B46-BFE6-9CBEA1D73396}" srcOrd="1" destOrd="0" parTransId="{54B3BB83-8DDE-4AD0-9345-6D0AABC325AC}" sibTransId="{ED975CF0-0F8E-47EB-B451-7DF5CA5E7C66}"/>
    <dgm:cxn modelId="{4736D3EB-D480-4449-88E1-969CE63EC180}" srcId="{98388398-024C-48C3-9CCA-5BACE79EC5F8}" destId="{9387AF50-8BE2-4758-A00C-B22ADE067E88}" srcOrd="0" destOrd="0" parTransId="{E2F0C257-EF06-456A-8E95-A12A1D88FBDE}" sibTransId="{61075E32-3B24-4DC0-A849-71F470A8B81A}"/>
    <dgm:cxn modelId="{2DD8FDA1-A782-4FAB-BB52-469F5E0BE88D}" type="presOf" srcId="{02153533-8203-4700-960B-4E616E0316DE}" destId="{9F64783F-781C-41DC-ADCB-952EDF834B9B}" srcOrd="0" destOrd="0" presId="urn:microsoft.com/office/officeart/2005/8/layout/vList4"/>
    <dgm:cxn modelId="{8B0500BF-B3D5-43AC-8211-C9713E06E434}" type="presOf" srcId="{02153533-8203-4700-960B-4E616E0316DE}" destId="{EF2879BC-EBF0-44A0-828A-96A5AC1847F7}" srcOrd="1" destOrd="0" presId="urn:microsoft.com/office/officeart/2005/8/layout/vList4"/>
    <dgm:cxn modelId="{ED77C878-9C87-4A74-B0AF-BB8020874911}" type="presOf" srcId="{9450C276-A34B-4B46-BFE6-9CBEA1D73396}" destId="{9F64783F-781C-41DC-ADCB-952EDF834B9B}" srcOrd="0" destOrd="2"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1AA03374-DA8A-492D-92E7-84923F88862E}" type="presOf" srcId="{23C79EE9-2B16-4161-9C7F-98C2CFBA0DA8}" destId="{939B60A2-07C3-46CF-947F-3209BDF13A06}" srcOrd="0" destOrd="1"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9E0258DD-E28A-4049-BBC2-004C4B835820}" type="presOf" srcId="{98388398-024C-48C3-9CCA-5BACE79EC5F8}" destId="{6B02C42F-0687-4D0A-8234-1B165B664A5F}" srcOrd="0" destOrd="0" presId="urn:microsoft.com/office/officeart/2005/8/layout/vList4"/>
    <dgm:cxn modelId="{EAB14F4E-E41C-47EA-9A15-039217A87B6B}" type="presOf" srcId="{5C572EAD-10C6-450E-8282-79705DD01A20}" destId="{939B60A2-07C3-46CF-947F-3209BDF13A06}" srcOrd="0" destOrd="0" presId="urn:microsoft.com/office/officeart/2005/8/layout/vList4"/>
    <dgm:cxn modelId="{0B25634E-E4BD-4706-92A4-DEE4FEF6F597}" srcId="{02153533-8203-4700-960B-4E616E0316DE}" destId="{310923AE-A985-4EB7-AE6E-2AF1342421C9}" srcOrd="0" destOrd="0" parTransId="{2746614F-450B-4390-B254-CBCEA6D4EBB3}" sibTransId="{CCF2F254-8AAC-485C-BA41-DD5C8FF3580C}"/>
    <dgm:cxn modelId="{46E5D655-9299-48CF-96A1-69B151B55DB5}" type="presOf" srcId="{E3F45FBC-0724-44A7-8DCD-527799937180}" destId="{F15CC4B4-9B9C-46FD-B7DD-79024B2166E3}" srcOrd="0" destOrd="2" presId="urn:microsoft.com/office/officeart/2005/8/layout/vList4"/>
    <dgm:cxn modelId="{9578DEF4-B232-4574-9966-2F99F1D2503D}" type="presOf" srcId="{18D8B3CA-FF6E-44E4-8803-67CD9C746E47}" destId="{F15CC4B4-9B9C-46FD-B7DD-79024B2166E3}" srcOrd="0" destOrd="1" presId="urn:microsoft.com/office/officeart/2005/8/layout/vList4"/>
    <dgm:cxn modelId="{86702594-A6DF-4CAC-8DF0-F68A8C05B2E1}" srcId="{5C572EAD-10C6-450E-8282-79705DD01A20}" destId="{23C79EE9-2B16-4161-9C7F-98C2CFBA0DA8}" srcOrd="0" destOrd="0" parTransId="{15D7681E-5D65-4EC5-A135-5DED4BAB936B}" sibTransId="{5A32C394-1B7F-41AA-976E-23D9A66A0581}"/>
    <dgm:cxn modelId="{377460C2-8F1F-4E78-9E0D-1C1145EAAB83}" srcId="{5C572EAD-10C6-450E-8282-79705DD01A20}" destId="{894B6F7D-4D79-49F4-973A-1D9A2BF170AE}" srcOrd="1" destOrd="0" parTransId="{ABAE78A8-49FB-4DB9-8C8B-56DBC96B016E}" sibTransId="{15E301ED-2AB3-4869-B6E4-E626E4A36D55}"/>
    <dgm:cxn modelId="{DB9A9123-4EC2-46EA-9DBC-D6E083FDE013}" type="presOf" srcId="{310923AE-A985-4EB7-AE6E-2AF1342421C9}" destId="{EF2879BC-EBF0-44A0-828A-96A5AC1847F7}" srcOrd="1" destOrd="1" presId="urn:microsoft.com/office/officeart/2005/8/layout/vList4"/>
    <dgm:cxn modelId="{A9E16F8B-2956-4A79-8921-6BE5D0B04F41}" type="presOf" srcId="{9387AF50-8BE2-4758-A00C-B22ADE067E88}" destId="{F15CC4B4-9B9C-46FD-B7DD-79024B2166E3}" srcOrd="0" destOrd="0" presId="urn:microsoft.com/office/officeart/2005/8/layout/vList4"/>
    <dgm:cxn modelId="{8BEEFB55-4518-4911-8855-6EBF116E5451}" type="presOf" srcId="{894B6F7D-4D79-49F4-973A-1D9A2BF170AE}" destId="{939B60A2-07C3-46CF-947F-3209BDF13A06}" srcOrd="0" destOrd="2" presId="urn:microsoft.com/office/officeart/2005/8/layout/vList4"/>
    <dgm:cxn modelId="{66004418-D251-404A-AA84-E7CD0963F347}" type="presOf" srcId="{9450C276-A34B-4B46-BFE6-9CBEA1D73396}" destId="{EF2879BC-EBF0-44A0-828A-96A5AC1847F7}" srcOrd="1" destOrd="2" presId="urn:microsoft.com/office/officeart/2005/8/layout/vList4"/>
    <dgm:cxn modelId="{76E71CC6-2B84-4161-BD68-A7F78B9C73E4}" type="presOf" srcId="{190649E4-7409-4274-AF3B-FA5B90C215FC}" destId="{155CE278-1B43-4393-B384-A610A4A49ED9}" srcOrd="1" destOrd="3" presId="urn:microsoft.com/office/officeart/2005/8/layout/vList4"/>
    <dgm:cxn modelId="{F01AA84A-05A2-450D-8C3C-992FDB827F4A}" type="presOf" srcId="{23C79EE9-2B16-4161-9C7F-98C2CFBA0DA8}" destId="{6E32DAFF-4AAF-4A9A-AE93-6C236C9C5901}" srcOrd="1" destOrd="1" presId="urn:microsoft.com/office/officeart/2005/8/layout/vList4"/>
    <dgm:cxn modelId="{7AFD0102-F03C-40D2-B467-28CB48292E0E}" type="presOf" srcId="{190649E4-7409-4274-AF3B-FA5B90C215FC}" destId="{F15CC4B4-9B9C-46FD-B7DD-79024B2166E3}" srcOrd="0" destOrd="3" presId="urn:microsoft.com/office/officeart/2005/8/layout/vList4"/>
    <dgm:cxn modelId="{FF6B451A-8AB5-43B5-88D8-8DF756A5165E}" type="presOf" srcId="{894B6F7D-4D79-49F4-973A-1D9A2BF170AE}" destId="{6E32DAFF-4AAF-4A9A-AE93-6C236C9C5901}" srcOrd="1" destOrd="2" presId="urn:microsoft.com/office/officeart/2005/8/layout/vList4"/>
    <dgm:cxn modelId="{2375110B-9197-43DB-904E-52FDB588CFE3}" srcId="{9387AF50-8BE2-4758-A00C-B22ADE067E88}" destId="{190649E4-7409-4274-AF3B-FA5B90C215FC}" srcOrd="2" destOrd="0" parTransId="{FF631A1E-2431-47A1-8544-AABE76E28E47}" sibTransId="{915D5AD6-1B09-4060-ABDA-E413101591A8}"/>
    <dgm:cxn modelId="{E8D335B3-C17E-4C5A-AEA9-41F385AEB6D4}" type="presParOf" srcId="{6B02C42F-0687-4D0A-8234-1B165B664A5F}" destId="{4D9DDC88-323A-4438-87EA-6670289177E0}" srcOrd="0" destOrd="0" presId="urn:microsoft.com/office/officeart/2005/8/layout/vList4"/>
    <dgm:cxn modelId="{A098817A-B923-4F8B-B746-C24ADAA1E91E}" type="presParOf" srcId="{4D9DDC88-323A-4438-87EA-6670289177E0}" destId="{F15CC4B4-9B9C-46FD-B7DD-79024B2166E3}" srcOrd="0" destOrd="0" presId="urn:microsoft.com/office/officeart/2005/8/layout/vList4"/>
    <dgm:cxn modelId="{C9E48902-670C-4C40-8904-D53532AF57B7}" type="presParOf" srcId="{4D9DDC88-323A-4438-87EA-6670289177E0}" destId="{2513F22D-93C9-4DE8-A3DC-06AB57ADA93C}" srcOrd="1" destOrd="0" presId="urn:microsoft.com/office/officeart/2005/8/layout/vList4"/>
    <dgm:cxn modelId="{94B96C6C-CCB7-417E-951D-3A98F02E0312}" type="presParOf" srcId="{4D9DDC88-323A-4438-87EA-6670289177E0}" destId="{155CE278-1B43-4393-B384-A610A4A49ED9}" srcOrd="2" destOrd="0" presId="urn:microsoft.com/office/officeart/2005/8/layout/vList4"/>
    <dgm:cxn modelId="{593D894D-E72E-420E-8D46-0276B1601B0D}" type="presParOf" srcId="{6B02C42F-0687-4D0A-8234-1B165B664A5F}" destId="{F0B78A82-9883-4CD6-8248-19E717B3BBBA}" srcOrd="1" destOrd="0" presId="urn:microsoft.com/office/officeart/2005/8/layout/vList4"/>
    <dgm:cxn modelId="{B49ABB3F-052F-4115-A36A-E398539F9D17}" type="presParOf" srcId="{6B02C42F-0687-4D0A-8234-1B165B664A5F}" destId="{14C38B0F-C969-4F3E-A9F7-441BB55439E3}" srcOrd="2" destOrd="0" presId="urn:microsoft.com/office/officeart/2005/8/layout/vList4"/>
    <dgm:cxn modelId="{AD2646C2-C973-45FB-AAD3-58A855027582}" type="presParOf" srcId="{14C38B0F-C969-4F3E-A9F7-441BB55439E3}" destId="{9F64783F-781C-41DC-ADCB-952EDF834B9B}" srcOrd="0" destOrd="0" presId="urn:microsoft.com/office/officeart/2005/8/layout/vList4"/>
    <dgm:cxn modelId="{3C79E2CA-330D-4221-B03E-36F3B3545E8E}" type="presParOf" srcId="{14C38B0F-C969-4F3E-A9F7-441BB55439E3}" destId="{A389C3BA-87E1-4537-846A-56674A4CE883}" srcOrd="1" destOrd="0" presId="urn:microsoft.com/office/officeart/2005/8/layout/vList4"/>
    <dgm:cxn modelId="{02C132B6-B40E-483E-9F2A-2006A01E2ACC}" type="presParOf" srcId="{14C38B0F-C969-4F3E-A9F7-441BB55439E3}" destId="{EF2879BC-EBF0-44A0-828A-96A5AC1847F7}" srcOrd="2" destOrd="0" presId="urn:microsoft.com/office/officeart/2005/8/layout/vList4"/>
    <dgm:cxn modelId="{97BF2370-EFBD-4D09-A178-A81AEAA228D4}" type="presParOf" srcId="{6B02C42F-0687-4D0A-8234-1B165B664A5F}" destId="{7F8EB62B-1097-474F-9BA3-4530C63F6328}" srcOrd="3" destOrd="0" presId="urn:microsoft.com/office/officeart/2005/8/layout/vList4"/>
    <dgm:cxn modelId="{03C85ADC-49A8-417A-927A-8013068DD97B}" type="presParOf" srcId="{6B02C42F-0687-4D0A-8234-1B165B664A5F}" destId="{949807EF-EC7A-47EC-9978-8144E6352935}" srcOrd="4" destOrd="0" presId="urn:microsoft.com/office/officeart/2005/8/layout/vList4"/>
    <dgm:cxn modelId="{97F83ABE-93E4-454C-BB74-DBB2C57AD5C9}" type="presParOf" srcId="{949807EF-EC7A-47EC-9978-8144E6352935}" destId="{939B60A2-07C3-46CF-947F-3209BDF13A06}" srcOrd="0" destOrd="0" presId="urn:microsoft.com/office/officeart/2005/8/layout/vList4"/>
    <dgm:cxn modelId="{6B721410-CB9F-41F5-BEAD-1D4CA6277E75}" type="presParOf" srcId="{949807EF-EC7A-47EC-9978-8144E6352935}" destId="{692CCF87-2C94-40AE-8034-B097E1721BBB}" srcOrd="1" destOrd="0" presId="urn:microsoft.com/office/officeart/2005/8/layout/vList4"/>
    <dgm:cxn modelId="{57797AFE-28A7-4895-9B62-887D23AE694F}"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custT="1"/>
      <dgm:spPr/>
      <dgm:t>
        <a:bodyPr/>
        <a:lstStyle/>
        <a:p>
          <a:r>
            <a:rPr lang="en-US" sz="2400" b="1" dirty="0">
              <a:solidFill>
                <a:srgbClr val="C00000"/>
              </a:solidFill>
            </a:rPr>
            <a:t>PIRAMAL GLASS PVT LTD.</a:t>
          </a:r>
          <a:endParaRPr lang="en-IN" sz="24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US" sz="1800" dirty="0"/>
            <a:t>Sri Avik Manna		</a:t>
          </a:r>
          <a:r>
            <a:rPr lang="en-US" sz="1800" b="0" dirty="0"/>
            <a:t>(</a:t>
          </a:r>
          <a:r>
            <a:rPr lang="en-IN" sz="1800" dirty="0"/>
            <a:t>Internship: - SRU-</a:t>
          </a:r>
          <a:r>
            <a:rPr lang="en-IN" sz="1800" dirty="0" err="1"/>
            <a:t>Bhilai</a:t>
          </a:r>
          <a:r>
            <a:rPr lang="en-IN" sz="1800" b="1" dirty="0">
              <a:solidFill>
                <a:schemeClr val="bg1"/>
              </a:solidFill>
            </a:rPr>
            <a:t>)</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02153533-8203-4700-960B-4E616E0316DE}">
      <dgm:prSet phldrT="[Text]" custT="1"/>
      <dgm:spPr/>
      <dgm:t>
        <a:bodyPr/>
        <a:lstStyle/>
        <a:p>
          <a:r>
            <a:rPr lang="en-US" sz="2400" b="1" dirty="0">
              <a:solidFill>
                <a:srgbClr val="C00000"/>
              </a:solidFill>
            </a:rPr>
            <a:t>M N</a:t>
          </a:r>
          <a:r>
            <a:rPr lang="en-US" sz="2400" b="1" baseline="0" dirty="0">
              <a:solidFill>
                <a:srgbClr val="C00000"/>
              </a:solidFill>
            </a:rPr>
            <a:t> DASTOOR</a:t>
          </a:r>
          <a:endParaRPr lang="en-IN" sz="2400" b="1" dirty="0">
            <a:solidFill>
              <a:srgbClr val="C00000"/>
            </a:solidFill>
          </a:endParaRPr>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5C572EAD-10C6-450E-8282-79705DD01A20}">
      <dgm:prSet phldrT="[Text]" custT="1"/>
      <dgm:spPr/>
      <dgm:t>
        <a:bodyPr/>
        <a:lstStyle/>
        <a:p>
          <a:r>
            <a:rPr lang="en-US" sz="2400" b="1" dirty="0">
              <a:solidFill>
                <a:srgbClr val="C00000"/>
              </a:solidFill>
            </a:rPr>
            <a:t>BALCO</a:t>
          </a:r>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23C79EE9-2B16-4161-9C7F-98C2CFBA0DA8}">
      <dgm:prSet phldrT="[Text]" custT="1"/>
      <dgm:spPr/>
      <dgm:t>
        <a:bodyPr/>
        <a:lstStyle/>
        <a:p>
          <a:r>
            <a:rPr lang="en-US" sz="1800" b="0" dirty="0"/>
            <a:t>Sri </a:t>
          </a:r>
          <a:r>
            <a:rPr lang="en-US" sz="1800" b="0" dirty="0" err="1"/>
            <a:t>Nababrata</a:t>
          </a:r>
          <a:r>
            <a:rPr lang="en-US" sz="1800" b="0" dirty="0"/>
            <a:t> Das	(</a:t>
          </a:r>
          <a:r>
            <a:rPr lang="en-IN" sz="1800" dirty="0"/>
            <a:t>Internship: - </a:t>
          </a:r>
          <a:r>
            <a:rPr lang="en-IN" sz="1800" b="1" dirty="0">
              <a:solidFill>
                <a:schemeClr val="bg1"/>
              </a:solidFill>
            </a:rPr>
            <a:t>)</a:t>
          </a:r>
          <a:endParaRPr lang="en-IN" sz="1800" b="0" dirty="0"/>
        </a:p>
      </dgm:t>
    </dgm:pt>
    <dgm:pt modelId="{15D7681E-5D65-4EC5-A135-5DED4BAB936B}" type="parTrans" cxnId="{86702594-A6DF-4CAC-8DF0-F68A8C05B2E1}">
      <dgm:prSet/>
      <dgm:spPr/>
      <dgm:t>
        <a:bodyPr/>
        <a:lstStyle/>
        <a:p>
          <a:endParaRPr lang="en-IN"/>
        </a:p>
      </dgm:t>
    </dgm:pt>
    <dgm:pt modelId="{5A32C394-1B7F-41AA-976E-23D9A66A0581}" type="sibTrans" cxnId="{86702594-A6DF-4CAC-8DF0-F68A8C05B2E1}">
      <dgm:prSet/>
      <dgm:spPr/>
      <dgm:t>
        <a:bodyPr/>
        <a:lstStyle/>
        <a:p>
          <a:endParaRPr lang="en-IN"/>
        </a:p>
      </dgm:t>
    </dgm:pt>
    <dgm:pt modelId="{10C3D54F-BAF9-45F5-8EF2-1AD7DE8F65D2}">
      <dgm:prSet phldrT="[Text]" custT="1"/>
      <dgm:spPr/>
      <dgm:t>
        <a:bodyPr/>
        <a:lstStyle/>
        <a:p>
          <a:r>
            <a:rPr lang="en-US" sz="1800" dirty="0"/>
            <a:t>Sri </a:t>
          </a:r>
          <a:r>
            <a:rPr lang="en-US" sz="1800" dirty="0" err="1"/>
            <a:t>Surojit</a:t>
          </a:r>
          <a:r>
            <a:rPr lang="en-US" sz="1800" dirty="0"/>
            <a:t> Das		</a:t>
          </a:r>
          <a:r>
            <a:rPr lang="en-US" sz="1800" b="0" dirty="0"/>
            <a:t>(</a:t>
          </a:r>
          <a:r>
            <a:rPr lang="en-IN" sz="1800" dirty="0"/>
            <a:t>Internship: - RHI MAGNESITA</a:t>
          </a:r>
          <a:r>
            <a:rPr lang="en-IN" sz="1800" b="1" dirty="0">
              <a:solidFill>
                <a:schemeClr val="bg1"/>
              </a:solidFill>
            </a:rPr>
            <a:t>)</a:t>
          </a:r>
          <a:endParaRPr lang="en-IN" sz="1800" dirty="0"/>
        </a:p>
      </dgm:t>
    </dgm:pt>
    <dgm:pt modelId="{149B3161-C4AF-49EB-930D-CD17BF1951E1}" type="parTrans" cxnId="{42FE6370-849B-4515-B61B-D0DBA96F3F78}">
      <dgm:prSet/>
      <dgm:spPr/>
    </dgm:pt>
    <dgm:pt modelId="{2D6ACB23-6839-4997-9EB1-4FEF4A8F58A6}" type="sibTrans" cxnId="{42FE6370-849B-4515-B61B-D0DBA96F3F78}">
      <dgm:prSet/>
      <dgm:spPr/>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custLinFactNeighborY="1312"/>
      <dgm:spPr/>
      <dgm:t>
        <a:bodyPr/>
        <a:lstStyle/>
        <a:p>
          <a:endParaRPr lang="en-IN"/>
        </a:p>
      </dgm:t>
    </dgm:pt>
    <dgm:pt modelId="{A389C3BA-87E1-4537-846A-56674A4CE883}" type="pres">
      <dgm:prSet presAssocID="{02153533-8203-4700-960B-4E616E0316DE}" presName="img" presStyleLbl="fgImgPlace1" presStyleIdx="1" presStyleCnt="3" custLinFactNeighborX="2542" custLinFactNeighborY="-55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custLinFactNeighborY="-1499"/>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540DAC09-1C9D-468F-ACA4-34A57CE3E135}" srcId="{9387AF50-8BE2-4758-A00C-B22ADE067E88}" destId="{18D8B3CA-FF6E-44E4-8803-67CD9C746E47}" srcOrd="0" destOrd="0" parTransId="{7A8A79B3-2787-4BF6-8479-C8EF9A19FCB5}" sibTransId="{EEE8A592-87F3-44B0-ADD7-760753C43155}"/>
    <dgm:cxn modelId="{2968BE70-02D7-4A55-8D97-331D246DC553}" type="presOf" srcId="{9387AF50-8BE2-4758-A00C-B22ADE067E88}" destId="{155CE278-1B43-4393-B384-A610A4A49ED9}" srcOrd="1" destOrd="0" presId="urn:microsoft.com/office/officeart/2005/8/layout/vList4"/>
    <dgm:cxn modelId="{FD15776C-2732-434E-A908-27AD92798266}" type="presOf" srcId="{10C3D54F-BAF9-45F5-8EF2-1AD7DE8F65D2}" destId="{9F64783F-781C-41DC-ADCB-952EDF834B9B}" srcOrd="0" destOrd="1" presId="urn:microsoft.com/office/officeart/2005/8/layout/vList4"/>
    <dgm:cxn modelId="{47FC29B9-46F2-41B6-8DF1-1245C1A40CFD}" type="presOf" srcId="{23C79EE9-2B16-4161-9C7F-98C2CFBA0DA8}" destId="{6E32DAFF-4AAF-4A9A-AE93-6C236C9C5901}" srcOrd="1" destOrd="1" presId="urn:microsoft.com/office/officeart/2005/8/layout/vList4"/>
    <dgm:cxn modelId="{137D49DC-1244-491B-ADB3-1CA6C730D1F0}" type="presOf" srcId="{18D8B3CA-FF6E-44E4-8803-67CD9C746E47}" destId="{155CE278-1B43-4393-B384-A610A4A49ED9}" srcOrd="1" destOrd="1" presId="urn:microsoft.com/office/officeart/2005/8/layout/vList4"/>
    <dgm:cxn modelId="{CDF073A9-EEDF-4288-BE1F-45F227D7F0AF}" type="presOf" srcId="{5C572EAD-10C6-450E-8282-79705DD01A20}" destId="{6E32DAFF-4AAF-4A9A-AE93-6C236C9C5901}" srcOrd="1" destOrd="0" presId="urn:microsoft.com/office/officeart/2005/8/layout/vList4"/>
    <dgm:cxn modelId="{0FDEB71F-D241-49BF-AFF8-30D96973A0BC}" type="presOf" srcId="{02153533-8203-4700-960B-4E616E0316DE}" destId="{EF2879BC-EBF0-44A0-828A-96A5AC1847F7}" srcOrd="1" destOrd="0" presId="urn:microsoft.com/office/officeart/2005/8/layout/vList4"/>
    <dgm:cxn modelId="{42FE6370-849B-4515-B61B-D0DBA96F3F78}" srcId="{02153533-8203-4700-960B-4E616E0316DE}" destId="{10C3D54F-BAF9-45F5-8EF2-1AD7DE8F65D2}" srcOrd="0" destOrd="0" parTransId="{149B3161-C4AF-49EB-930D-CD17BF1951E1}" sibTransId="{2D6ACB23-6839-4997-9EB1-4FEF4A8F58A6}"/>
    <dgm:cxn modelId="{02FF934F-A0D9-4F16-BFA5-9C8370123BFF}" srcId="{98388398-024C-48C3-9CCA-5BACE79EC5F8}" destId="{02153533-8203-4700-960B-4E616E0316DE}" srcOrd="1" destOrd="0" parTransId="{D9164D00-6ED7-4578-B474-1B190606F886}" sibTransId="{F18D3AED-C666-4586-BC69-1D3D75B89CF2}"/>
    <dgm:cxn modelId="{3AC5B8F5-0357-47BB-A6AD-F7F521D43105}" type="presOf" srcId="{9387AF50-8BE2-4758-A00C-B22ADE067E88}" destId="{F15CC4B4-9B9C-46FD-B7DD-79024B2166E3}" srcOrd="0" destOrd="0" presId="urn:microsoft.com/office/officeart/2005/8/layout/vList4"/>
    <dgm:cxn modelId="{CC9EE4D1-10BC-43B5-9C65-23ED080456CD}" type="presOf" srcId="{5C572EAD-10C6-450E-8282-79705DD01A20}" destId="{939B60A2-07C3-46CF-947F-3209BDF13A06}" srcOrd="0" destOrd="0" presId="urn:microsoft.com/office/officeart/2005/8/layout/vList4"/>
    <dgm:cxn modelId="{88E17A4E-E91C-4858-A855-B407E4FF69BE}" type="presOf" srcId="{02153533-8203-4700-960B-4E616E0316DE}" destId="{9F64783F-781C-41DC-ADCB-952EDF834B9B}" srcOrd="0" destOrd="0" presId="urn:microsoft.com/office/officeart/2005/8/layout/vList4"/>
    <dgm:cxn modelId="{F5691C75-B064-4290-B42E-E6ADE4CC7EEB}" type="presOf" srcId="{23C79EE9-2B16-4161-9C7F-98C2CFBA0DA8}" destId="{939B60A2-07C3-46CF-947F-3209BDF13A06}" srcOrd="0" destOrd="1" presId="urn:microsoft.com/office/officeart/2005/8/layout/vList4"/>
    <dgm:cxn modelId="{5A696A66-2D11-4D4F-BE04-BD44F3AF6B54}" type="presOf" srcId="{98388398-024C-48C3-9CCA-5BACE79EC5F8}" destId="{6B02C42F-0687-4D0A-8234-1B165B664A5F}" srcOrd="0" destOrd="0" presId="urn:microsoft.com/office/officeart/2005/8/layout/vList4"/>
    <dgm:cxn modelId="{23D7B8AB-02E1-4A29-8BC0-1BA5E889C51A}" type="presOf" srcId="{18D8B3CA-FF6E-44E4-8803-67CD9C746E47}" destId="{F15CC4B4-9B9C-46FD-B7DD-79024B2166E3}" srcOrd="0" destOrd="1" presId="urn:microsoft.com/office/officeart/2005/8/layout/vList4"/>
    <dgm:cxn modelId="{FE4919AA-FEB7-4267-8F4F-612BC3620CDE}" type="presOf" srcId="{10C3D54F-BAF9-45F5-8EF2-1AD7DE8F65D2}" destId="{EF2879BC-EBF0-44A0-828A-96A5AC1847F7}" srcOrd="1" destOrd="1" presId="urn:microsoft.com/office/officeart/2005/8/layout/vList4"/>
    <dgm:cxn modelId="{86702594-A6DF-4CAC-8DF0-F68A8C05B2E1}" srcId="{5C572EAD-10C6-450E-8282-79705DD01A20}" destId="{23C79EE9-2B16-4161-9C7F-98C2CFBA0DA8}" srcOrd="0" destOrd="0" parTransId="{15D7681E-5D65-4EC5-A135-5DED4BAB936B}" sibTransId="{5A32C394-1B7F-41AA-976E-23D9A66A0581}"/>
    <dgm:cxn modelId="{4736D3EB-D480-4449-88E1-969CE63EC180}" srcId="{98388398-024C-48C3-9CCA-5BACE79EC5F8}" destId="{9387AF50-8BE2-4758-A00C-B22ADE067E88}" srcOrd="0" destOrd="0" parTransId="{E2F0C257-EF06-456A-8E95-A12A1D88FBDE}" sibTransId="{61075E32-3B24-4DC0-A849-71F470A8B81A}"/>
    <dgm:cxn modelId="{EA2E93E4-365A-434E-9810-AB73E62152FD}" srcId="{98388398-024C-48C3-9CCA-5BACE79EC5F8}" destId="{5C572EAD-10C6-450E-8282-79705DD01A20}" srcOrd="2" destOrd="0" parTransId="{C66B6DA5-402A-4CC6-9602-783FA57F2FB1}" sibTransId="{2A078666-B2B2-40D6-A4BE-20044C194632}"/>
    <dgm:cxn modelId="{8FCCBAE3-41B3-47C1-89D2-84197ED9F864}" type="presParOf" srcId="{6B02C42F-0687-4D0A-8234-1B165B664A5F}" destId="{4D9DDC88-323A-4438-87EA-6670289177E0}" srcOrd="0" destOrd="0" presId="urn:microsoft.com/office/officeart/2005/8/layout/vList4"/>
    <dgm:cxn modelId="{81F0286D-F6CB-45DA-98E1-70D4316BBB7A}" type="presParOf" srcId="{4D9DDC88-323A-4438-87EA-6670289177E0}" destId="{F15CC4B4-9B9C-46FD-B7DD-79024B2166E3}" srcOrd="0" destOrd="0" presId="urn:microsoft.com/office/officeart/2005/8/layout/vList4"/>
    <dgm:cxn modelId="{B5A735BD-76C6-4A4D-94B0-06D340917C0F}" type="presParOf" srcId="{4D9DDC88-323A-4438-87EA-6670289177E0}" destId="{2513F22D-93C9-4DE8-A3DC-06AB57ADA93C}" srcOrd="1" destOrd="0" presId="urn:microsoft.com/office/officeart/2005/8/layout/vList4"/>
    <dgm:cxn modelId="{94081EF1-D487-482C-99BE-0071F783D019}" type="presParOf" srcId="{4D9DDC88-323A-4438-87EA-6670289177E0}" destId="{155CE278-1B43-4393-B384-A610A4A49ED9}" srcOrd="2" destOrd="0" presId="urn:microsoft.com/office/officeart/2005/8/layout/vList4"/>
    <dgm:cxn modelId="{EC691098-987C-4B68-A5BA-364B2E8F476A}" type="presParOf" srcId="{6B02C42F-0687-4D0A-8234-1B165B664A5F}" destId="{F0B78A82-9883-4CD6-8248-19E717B3BBBA}" srcOrd="1" destOrd="0" presId="urn:microsoft.com/office/officeart/2005/8/layout/vList4"/>
    <dgm:cxn modelId="{414E2D1D-C507-4B2D-A6FD-5518B7F34E59}" type="presParOf" srcId="{6B02C42F-0687-4D0A-8234-1B165B664A5F}" destId="{14C38B0F-C969-4F3E-A9F7-441BB55439E3}" srcOrd="2" destOrd="0" presId="urn:microsoft.com/office/officeart/2005/8/layout/vList4"/>
    <dgm:cxn modelId="{32DADF43-AA23-4890-A093-50417723005D}" type="presParOf" srcId="{14C38B0F-C969-4F3E-A9F7-441BB55439E3}" destId="{9F64783F-781C-41DC-ADCB-952EDF834B9B}" srcOrd="0" destOrd="0" presId="urn:microsoft.com/office/officeart/2005/8/layout/vList4"/>
    <dgm:cxn modelId="{FAFB5B20-786E-4348-8F03-66052426B2D0}" type="presParOf" srcId="{14C38B0F-C969-4F3E-A9F7-441BB55439E3}" destId="{A389C3BA-87E1-4537-846A-56674A4CE883}" srcOrd="1" destOrd="0" presId="urn:microsoft.com/office/officeart/2005/8/layout/vList4"/>
    <dgm:cxn modelId="{44A163D1-55BB-4BB0-9A47-F4710E2CC937}" type="presParOf" srcId="{14C38B0F-C969-4F3E-A9F7-441BB55439E3}" destId="{EF2879BC-EBF0-44A0-828A-96A5AC1847F7}" srcOrd="2" destOrd="0" presId="urn:microsoft.com/office/officeart/2005/8/layout/vList4"/>
    <dgm:cxn modelId="{688B44C2-7E63-444A-A323-C0BF9211D7E8}" type="presParOf" srcId="{6B02C42F-0687-4D0A-8234-1B165B664A5F}" destId="{7F8EB62B-1097-474F-9BA3-4530C63F6328}" srcOrd="3" destOrd="0" presId="urn:microsoft.com/office/officeart/2005/8/layout/vList4"/>
    <dgm:cxn modelId="{7BC51A55-38C0-47CA-B830-49450164693C}" type="presParOf" srcId="{6B02C42F-0687-4D0A-8234-1B165B664A5F}" destId="{949807EF-EC7A-47EC-9978-8144E6352935}" srcOrd="4" destOrd="0" presId="urn:microsoft.com/office/officeart/2005/8/layout/vList4"/>
    <dgm:cxn modelId="{0850A2EC-0506-4398-8619-3AAC0F45D4AE}" type="presParOf" srcId="{949807EF-EC7A-47EC-9978-8144E6352935}" destId="{939B60A2-07C3-46CF-947F-3209BDF13A06}" srcOrd="0" destOrd="0" presId="urn:microsoft.com/office/officeart/2005/8/layout/vList4"/>
    <dgm:cxn modelId="{56883894-8018-4272-8AEE-11562EFEBB07}" type="presParOf" srcId="{949807EF-EC7A-47EC-9978-8144E6352935}" destId="{692CCF87-2C94-40AE-8034-B097E1721BBB}" srcOrd="1" destOrd="0" presId="urn:microsoft.com/office/officeart/2005/8/layout/vList4"/>
    <dgm:cxn modelId="{1D53E4DD-2BA8-4AB7-9AA7-02238082FB17}"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custT="1"/>
      <dgm:spPr/>
      <dgm:t>
        <a:bodyPr/>
        <a:lstStyle/>
        <a:p>
          <a:r>
            <a:rPr lang="en-IN" sz="2400" b="1" dirty="0">
              <a:solidFill>
                <a:srgbClr val="C00000"/>
              </a:solidFill>
            </a:rPr>
            <a:t>SAINT GOBAIN GLASS</a:t>
          </a:r>
          <a:endParaRPr lang="en-IN" sz="2400" dirty="0"/>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a:t>Ms </a:t>
          </a:r>
          <a:r>
            <a:rPr lang="en-IN" sz="1800" dirty="0" err="1"/>
            <a:t>Samhati</a:t>
          </a:r>
          <a:r>
            <a:rPr lang="en-IN" sz="1800" dirty="0"/>
            <a:t> Halder		</a:t>
          </a:r>
          <a:r>
            <a:rPr lang="en-US" sz="1800" b="0" dirty="0"/>
            <a:t>(</a:t>
          </a:r>
          <a:r>
            <a:rPr lang="en-IN" sz="1800" dirty="0"/>
            <a:t>Internship: - PGP GLASS</a:t>
          </a:r>
          <a:r>
            <a:rPr lang="en-IN" sz="1800" b="1" dirty="0">
              <a:solidFill>
                <a:schemeClr val="bg1"/>
              </a:solidFill>
            </a:rPr>
            <a:t>)</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3F517711-D653-4473-9497-9A9765020885}">
      <dgm:prSet phldrT="[Text]" phldr="1"/>
      <dgm:spPr/>
      <dgm:t>
        <a:bodyPr/>
        <a:lstStyle/>
        <a:p>
          <a:endParaRPr lang="en-IN" sz="1400"/>
        </a:p>
      </dgm:t>
    </dgm:pt>
    <dgm:pt modelId="{385DAE4C-8778-4E61-A155-871A9FBC9CAE}" type="parTrans" cxnId="{C915FC30-9A65-4D20-A0C0-6D91823F0BCF}">
      <dgm:prSet/>
      <dgm:spPr/>
      <dgm:t>
        <a:bodyPr/>
        <a:lstStyle/>
        <a:p>
          <a:endParaRPr lang="en-IN"/>
        </a:p>
      </dgm:t>
    </dgm:pt>
    <dgm:pt modelId="{79C2E0EF-A619-4FC1-9D37-9CDA88E9EB9A}" type="sibTrans" cxnId="{C915FC30-9A65-4D20-A0C0-6D91823F0BCF}">
      <dgm:prSet/>
      <dgm:spPr/>
      <dgm:t>
        <a:bodyPr/>
        <a:lstStyle/>
        <a:p>
          <a:endParaRPr lang="en-IN"/>
        </a:p>
      </dgm:t>
    </dgm:pt>
    <dgm:pt modelId="{02153533-8203-4700-960B-4E616E0316DE}">
      <dgm:prSet phldrT="[Text]"/>
      <dgm:spPr/>
      <dgm:t>
        <a:bodyPr/>
        <a:lstStyle/>
        <a:p>
          <a:r>
            <a:rPr lang="en-IN" sz="1800" b="1" dirty="0">
              <a:solidFill>
                <a:srgbClr val="C00000"/>
              </a:solidFill>
            </a:rPr>
            <a:t>RHI MAGNESITA PVT  LTD.</a:t>
          </a:r>
          <a:endParaRPr lang="en-IN" sz="1800" dirty="0"/>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310923AE-A985-4EB7-AE6E-2AF1342421C9}">
      <dgm:prSet phldrT="[Text]" custT="1"/>
      <dgm:spPr/>
      <dgm:t>
        <a:bodyPr/>
        <a:lstStyle/>
        <a:p>
          <a:r>
            <a:rPr lang="en-US" sz="1600" dirty="0"/>
            <a:t>Sri Ayan Pal			</a:t>
          </a:r>
          <a:r>
            <a:rPr lang="en-US" sz="1600" b="0" dirty="0"/>
            <a:t>(</a:t>
          </a:r>
          <a:r>
            <a:rPr lang="en-IN" sz="1600" dirty="0"/>
            <a:t>Internship: - </a:t>
          </a:r>
          <a:r>
            <a:rPr lang="en-IN" sz="1600" b="1" dirty="0">
              <a:solidFill>
                <a:schemeClr val="bg1"/>
              </a:solidFill>
            </a:rPr>
            <a:t>)</a:t>
          </a:r>
          <a:endParaRPr lang="en-IN" sz="1600" dirty="0"/>
        </a:p>
      </dgm:t>
    </dgm:pt>
    <dgm:pt modelId="{2746614F-450B-4390-B254-CBCEA6D4EBB3}" type="parTrans" cxnId="{0B25634E-E4BD-4706-92A4-DEE4FEF6F597}">
      <dgm:prSet/>
      <dgm:spPr/>
      <dgm:t>
        <a:bodyPr/>
        <a:lstStyle/>
        <a:p>
          <a:endParaRPr lang="en-IN"/>
        </a:p>
      </dgm:t>
    </dgm:pt>
    <dgm:pt modelId="{CCF2F254-8AAC-485C-BA41-DD5C8FF3580C}" type="sibTrans" cxnId="{0B25634E-E4BD-4706-92A4-DEE4FEF6F597}">
      <dgm:prSet/>
      <dgm:spPr/>
      <dgm:t>
        <a:bodyPr/>
        <a:lstStyle/>
        <a:p>
          <a:endParaRPr lang="en-IN"/>
        </a:p>
      </dgm:t>
    </dgm:pt>
    <dgm:pt modelId="{5C572EAD-10C6-450E-8282-79705DD01A20}">
      <dgm:prSet phldrT="[Text]" custT="1"/>
      <dgm:spPr/>
      <dgm:t>
        <a:bodyPr/>
        <a:lstStyle/>
        <a:p>
          <a:r>
            <a:rPr lang="en-IN" sz="2400" b="1" dirty="0">
              <a:solidFill>
                <a:srgbClr val="C00000"/>
              </a:solidFill>
            </a:rPr>
            <a:t>CALDERYS INDIA REFRACTORIES LTD</a:t>
          </a:r>
          <a:endParaRPr lang="en-IN" sz="2400" b="1" dirty="0"/>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23C79EE9-2B16-4161-9C7F-98C2CFBA0DA8}">
      <dgm:prSet phldrT="[Text]"/>
      <dgm:spPr/>
      <dgm:t>
        <a:bodyPr/>
        <a:lstStyle/>
        <a:p>
          <a:r>
            <a:rPr lang="en-US" sz="2000" b="0" dirty="0"/>
            <a:t> Sri Rishi Mukherjee	(</a:t>
          </a:r>
          <a:r>
            <a:rPr lang="en-IN" sz="2000" dirty="0"/>
            <a:t>Internship: - HR JOHNSON</a:t>
          </a:r>
          <a:r>
            <a:rPr lang="en-IN" sz="2000" b="1" dirty="0">
              <a:solidFill>
                <a:schemeClr val="bg1"/>
              </a:solidFill>
            </a:rPr>
            <a:t>)</a:t>
          </a:r>
          <a:endParaRPr lang="en-IN" sz="2000" b="0" dirty="0"/>
        </a:p>
      </dgm:t>
    </dgm:pt>
    <dgm:pt modelId="{15D7681E-5D65-4EC5-A135-5DED4BAB936B}" type="parTrans" cxnId="{86702594-A6DF-4CAC-8DF0-F68A8C05B2E1}">
      <dgm:prSet/>
      <dgm:spPr/>
      <dgm:t>
        <a:bodyPr/>
        <a:lstStyle/>
        <a:p>
          <a:endParaRPr lang="en-IN"/>
        </a:p>
      </dgm:t>
    </dgm:pt>
    <dgm:pt modelId="{5A32C394-1B7F-41AA-976E-23D9A66A0581}" type="sibTrans" cxnId="{86702594-A6DF-4CAC-8DF0-F68A8C05B2E1}">
      <dgm:prSet/>
      <dgm:spPr/>
      <dgm:t>
        <a:bodyPr/>
        <a:lstStyle/>
        <a:p>
          <a:endParaRPr lang="en-IN"/>
        </a:p>
      </dgm:t>
    </dgm:pt>
    <dgm:pt modelId="{4F481EAE-976B-4086-97B6-1A54C7B5400D}">
      <dgm:prSet phldrT="[Text]"/>
      <dgm:spPr/>
      <dgm:t>
        <a:bodyPr/>
        <a:lstStyle/>
        <a:p>
          <a:r>
            <a:rPr lang="en-US" sz="2000" b="0" dirty="0"/>
            <a:t> Sri </a:t>
          </a:r>
          <a:r>
            <a:rPr lang="en-US" sz="2000" b="0" dirty="0" err="1"/>
            <a:t>Soumojit</a:t>
          </a:r>
          <a:r>
            <a:rPr lang="en-US" sz="2000" b="0" dirty="0"/>
            <a:t> Poddar	(</a:t>
          </a:r>
          <a:r>
            <a:rPr lang="en-IN" sz="2000" dirty="0"/>
            <a:t>Internship: - DALMIA OCL</a:t>
          </a:r>
          <a:r>
            <a:rPr lang="en-IN" sz="2000" b="1" dirty="0">
              <a:solidFill>
                <a:schemeClr val="bg1"/>
              </a:solidFill>
            </a:rPr>
            <a:t>)</a:t>
          </a:r>
          <a:endParaRPr lang="en-IN" sz="2000" b="0" dirty="0"/>
        </a:p>
      </dgm:t>
    </dgm:pt>
    <dgm:pt modelId="{AF1B3E36-0E7B-4CCB-980A-B3C19B3C27B8}" type="parTrans" cxnId="{CCAD28E1-3D3F-4A24-82B3-3796D10F4C7B}">
      <dgm:prSet/>
      <dgm:spPr/>
    </dgm:pt>
    <dgm:pt modelId="{4B4CBF26-9234-4BF1-B600-D6F258BDA354}" type="sibTrans" cxnId="{CCAD28E1-3D3F-4A24-82B3-3796D10F4C7B}">
      <dgm:prSet/>
      <dgm:spPr/>
    </dgm:pt>
    <dgm:pt modelId="{5E364665-1F8E-4F35-8EB4-E2400E36EBCA}">
      <dgm:prSet phldrT="[Text]"/>
      <dgm:spPr/>
      <dgm:t>
        <a:bodyPr/>
        <a:lstStyle/>
        <a:p>
          <a:r>
            <a:rPr lang="en-US" sz="2000" b="0" dirty="0"/>
            <a:t>Sri Kazi Asif Ahmed	(</a:t>
          </a:r>
          <a:r>
            <a:rPr lang="en-IN" sz="2000" dirty="0"/>
            <a:t>Internship: - DALMIA OCL</a:t>
          </a:r>
          <a:r>
            <a:rPr lang="en-IN" sz="2000" b="1" dirty="0">
              <a:solidFill>
                <a:schemeClr val="bg1"/>
              </a:solidFill>
            </a:rPr>
            <a:t>)</a:t>
          </a:r>
          <a:endParaRPr lang="en-IN" sz="2000" b="0" dirty="0"/>
        </a:p>
      </dgm:t>
    </dgm:pt>
    <dgm:pt modelId="{CE8D8728-EF43-40A0-BAE2-5280EFDC8722}" type="parTrans" cxnId="{CB548311-F4CB-4E3F-B040-5153B6421687}">
      <dgm:prSet/>
      <dgm:spPr/>
    </dgm:pt>
    <dgm:pt modelId="{B417DECF-4AAE-4E18-BAE0-3416F2CB26BE}" type="sibTrans" cxnId="{CB548311-F4CB-4E3F-B040-5153B6421687}">
      <dgm:prSet/>
      <dgm:spPr/>
    </dgm:pt>
    <dgm:pt modelId="{C83C67A5-65E4-45FF-95DA-04AD16BF0EE7}">
      <dgm:prSet phldrT="[Text]" custT="1"/>
      <dgm:spPr/>
      <dgm:t>
        <a:bodyPr/>
        <a:lstStyle/>
        <a:p>
          <a:r>
            <a:rPr lang="en-US" sz="1600" dirty="0"/>
            <a:t>Sri Sumana Giri		</a:t>
          </a:r>
          <a:r>
            <a:rPr lang="en-US" sz="1600" b="0" dirty="0"/>
            <a:t>(</a:t>
          </a:r>
          <a:r>
            <a:rPr lang="en-IN" sz="1600" dirty="0"/>
            <a:t>Internship: - SRU</a:t>
          </a:r>
          <a:r>
            <a:rPr lang="en-IN" sz="1600" b="1" dirty="0">
              <a:solidFill>
                <a:schemeClr val="bg1"/>
              </a:solidFill>
            </a:rPr>
            <a:t>)</a:t>
          </a:r>
          <a:endParaRPr lang="en-IN" sz="1600" dirty="0"/>
        </a:p>
      </dgm:t>
    </dgm:pt>
    <dgm:pt modelId="{1786C58A-E1C6-4129-A39C-AD6ABE89DA20}" type="parTrans" cxnId="{EF90F986-A6F7-451D-B527-49D0412D06C6}">
      <dgm:prSet/>
      <dgm:spPr/>
    </dgm:pt>
    <dgm:pt modelId="{97641509-3930-424C-AF28-9143BAD2FB50}" type="sibTrans" cxnId="{EF90F986-A6F7-451D-B527-49D0412D06C6}">
      <dgm:prSet/>
      <dgm:spPr/>
    </dgm:pt>
    <dgm:pt modelId="{2973F597-7B7F-44E4-8206-FAB64BBAF8A1}">
      <dgm:prSet phldrT="[Text]" custT="1"/>
      <dgm:spPr/>
      <dgm:t>
        <a:bodyPr/>
        <a:lstStyle/>
        <a:p>
          <a:r>
            <a:rPr lang="en-US" sz="1600" dirty="0"/>
            <a:t>Sri Subhadeep Samanta		</a:t>
          </a:r>
          <a:r>
            <a:rPr lang="en-US" sz="1600" b="0" dirty="0"/>
            <a:t>(</a:t>
          </a:r>
          <a:r>
            <a:rPr lang="en-IN" sz="1600" dirty="0"/>
            <a:t>Internship: - TATA STEEL</a:t>
          </a:r>
          <a:r>
            <a:rPr lang="en-IN" sz="1600" b="1" dirty="0">
              <a:solidFill>
                <a:schemeClr val="bg1"/>
              </a:solidFill>
            </a:rPr>
            <a:t>)</a:t>
          </a:r>
          <a:endParaRPr lang="en-IN" sz="1600" dirty="0"/>
        </a:p>
      </dgm:t>
    </dgm:pt>
    <dgm:pt modelId="{288D62AF-585F-4549-BFA6-CA2A4FACDEF2}" type="parTrans" cxnId="{C5CB7E7F-C267-4B54-BEC2-4027F12DB6F1}">
      <dgm:prSet/>
      <dgm:spPr/>
    </dgm:pt>
    <dgm:pt modelId="{A801D5D5-1326-4027-8FD6-1638177E3963}" type="sibTrans" cxnId="{C5CB7E7F-C267-4B54-BEC2-4027F12DB6F1}">
      <dgm:prSet/>
      <dgm:spPr/>
    </dgm:pt>
    <dgm:pt modelId="{2525E051-EAC1-4375-8097-2FC07E029201}">
      <dgm:prSet phldrT="[Text]" custT="1"/>
      <dgm:spPr/>
      <dgm:t>
        <a:bodyPr/>
        <a:lstStyle/>
        <a:p>
          <a:endParaRPr lang="en-IN" sz="1600" dirty="0"/>
        </a:p>
      </dgm:t>
    </dgm:pt>
    <dgm:pt modelId="{CFE3A54E-ADBC-4D01-83D3-FE4A47970704}" type="parTrans" cxnId="{F2942501-310C-43B6-B951-E556F5384C01}">
      <dgm:prSet/>
      <dgm:spPr/>
    </dgm:pt>
    <dgm:pt modelId="{6416C4DD-6C97-4496-A2BA-D070F5853800}" type="sibTrans" cxnId="{F2942501-310C-43B6-B951-E556F5384C01}">
      <dgm:prSet/>
      <dgm:spPr/>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dgm:spPr/>
      <dgm:t>
        <a:bodyPr/>
        <a:lstStyle/>
        <a:p>
          <a:endParaRPr lang="en-IN"/>
        </a:p>
      </dgm:t>
    </dgm:pt>
    <dgm:pt modelId="{A389C3BA-87E1-4537-846A-56674A4CE883}" type="pres">
      <dgm:prSet presAssocID="{02153533-8203-4700-960B-4E616E0316DE}" presName="img" presStyleLbl="fgImgPlace1" presStyleIdx="1" presStyleCnt="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custScaleY="113250"/>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F833D369-9ECD-40F6-867C-3937D0930EBB}" type="presOf" srcId="{2525E051-EAC1-4375-8097-2FC07E029201}" destId="{EF2879BC-EBF0-44A0-828A-96A5AC1847F7}" srcOrd="1" destOrd="4" presId="urn:microsoft.com/office/officeart/2005/8/layout/vList4"/>
    <dgm:cxn modelId="{EF90F986-A6F7-451D-B527-49D0412D06C6}" srcId="{02153533-8203-4700-960B-4E616E0316DE}" destId="{C83C67A5-65E4-45FF-95DA-04AD16BF0EE7}" srcOrd="1" destOrd="0" parTransId="{1786C58A-E1C6-4129-A39C-AD6ABE89DA20}" sibTransId="{97641509-3930-424C-AF28-9143BAD2FB50}"/>
    <dgm:cxn modelId="{306DA676-140A-41C8-8D52-D085F3032E50}" type="presOf" srcId="{5E364665-1F8E-4F35-8EB4-E2400E36EBCA}" destId="{6E32DAFF-4AAF-4A9A-AE93-6C236C9C5901}" srcOrd="1" destOrd="3" presId="urn:microsoft.com/office/officeart/2005/8/layout/vList4"/>
    <dgm:cxn modelId="{7131A087-B290-4968-A9F7-F7EC02163D41}" type="presOf" srcId="{18D8B3CA-FF6E-44E4-8803-67CD9C746E47}" destId="{155CE278-1B43-4393-B384-A610A4A49ED9}" srcOrd="1" destOrd="1" presId="urn:microsoft.com/office/officeart/2005/8/layout/vList4"/>
    <dgm:cxn modelId="{3EE2D9B9-026A-4EF6-A4A2-B9E783071A48}" type="presOf" srcId="{02153533-8203-4700-960B-4E616E0316DE}" destId="{9F64783F-781C-41DC-ADCB-952EDF834B9B}" srcOrd="0" destOrd="0" presId="urn:microsoft.com/office/officeart/2005/8/layout/vList4"/>
    <dgm:cxn modelId="{E6DBD6F9-1489-46FF-927E-1ED00E4B053B}" type="presOf" srcId="{310923AE-A985-4EB7-AE6E-2AF1342421C9}" destId="{EF2879BC-EBF0-44A0-828A-96A5AC1847F7}" srcOrd="1" destOrd="1" presId="urn:microsoft.com/office/officeart/2005/8/layout/vList4"/>
    <dgm:cxn modelId="{EA2E93E4-365A-434E-9810-AB73E62152FD}" srcId="{98388398-024C-48C3-9CCA-5BACE79EC5F8}" destId="{5C572EAD-10C6-450E-8282-79705DD01A20}" srcOrd="2" destOrd="0" parTransId="{C66B6DA5-402A-4CC6-9602-783FA57F2FB1}" sibTransId="{2A078666-B2B2-40D6-A4BE-20044C194632}"/>
    <dgm:cxn modelId="{0A8A8771-1A9E-4BD2-A936-E9C971997FD5}" type="presOf" srcId="{98388398-024C-48C3-9CCA-5BACE79EC5F8}" destId="{6B02C42F-0687-4D0A-8234-1B165B664A5F}" srcOrd="0" destOrd="0" presId="urn:microsoft.com/office/officeart/2005/8/layout/vList4"/>
    <dgm:cxn modelId="{CCAD28E1-3D3F-4A24-82B3-3796D10F4C7B}" srcId="{5C572EAD-10C6-450E-8282-79705DD01A20}" destId="{4F481EAE-976B-4086-97B6-1A54C7B5400D}" srcOrd="1" destOrd="0" parTransId="{AF1B3E36-0E7B-4CCB-980A-B3C19B3C27B8}" sibTransId="{4B4CBF26-9234-4BF1-B600-D6F258BDA354}"/>
    <dgm:cxn modelId="{F2942501-310C-43B6-B951-E556F5384C01}" srcId="{02153533-8203-4700-960B-4E616E0316DE}" destId="{2525E051-EAC1-4375-8097-2FC07E029201}" srcOrd="3" destOrd="0" parTransId="{CFE3A54E-ADBC-4D01-83D3-FE4A47970704}" sibTransId="{6416C4DD-6C97-4496-A2BA-D070F5853800}"/>
    <dgm:cxn modelId="{27933C8B-D53B-4DC6-B98D-86B1A5AA9B5F}" type="presOf" srcId="{2973F597-7B7F-44E4-8206-FAB64BBAF8A1}" destId="{9F64783F-781C-41DC-ADCB-952EDF834B9B}" srcOrd="0" destOrd="3" presId="urn:microsoft.com/office/officeart/2005/8/layout/vList4"/>
    <dgm:cxn modelId="{A16DE951-7422-4E1F-8AEA-3AF7CBE03610}" type="presOf" srcId="{23C79EE9-2B16-4161-9C7F-98C2CFBA0DA8}" destId="{6E32DAFF-4AAF-4A9A-AE93-6C236C9C5901}" srcOrd="1" destOrd="1" presId="urn:microsoft.com/office/officeart/2005/8/layout/vList4"/>
    <dgm:cxn modelId="{C915FC30-9A65-4D20-A0C0-6D91823F0BCF}" srcId="{9387AF50-8BE2-4758-A00C-B22ADE067E88}" destId="{3F517711-D653-4473-9497-9A9765020885}" srcOrd="1" destOrd="0" parTransId="{385DAE4C-8778-4E61-A155-871A9FBC9CAE}" sibTransId="{79C2E0EF-A619-4FC1-9D37-9CDA88E9EB9A}"/>
    <dgm:cxn modelId="{4736D3EB-D480-4449-88E1-969CE63EC180}" srcId="{98388398-024C-48C3-9CCA-5BACE79EC5F8}" destId="{9387AF50-8BE2-4758-A00C-B22ADE067E88}" srcOrd="0" destOrd="0" parTransId="{E2F0C257-EF06-456A-8E95-A12A1D88FBDE}" sibTransId="{61075E32-3B24-4DC0-A849-71F470A8B81A}"/>
    <dgm:cxn modelId="{CD261764-08B9-43A3-8426-A6B05709CCB6}" type="presOf" srcId="{5C572EAD-10C6-450E-8282-79705DD01A20}" destId="{939B60A2-07C3-46CF-947F-3209BDF13A06}" srcOrd="0" destOrd="0" presId="urn:microsoft.com/office/officeart/2005/8/layout/vList4"/>
    <dgm:cxn modelId="{182E4F03-B80E-4CD2-936A-D924FED9B087}" type="presOf" srcId="{C83C67A5-65E4-45FF-95DA-04AD16BF0EE7}" destId="{9F64783F-781C-41DC-ADCB-952EDF834B9B}" srcOrd="0" destOrd="2" presId="urn:microsoft.com/office/officeart/2005/8/layout/vList4"/>
    <dgm:cxn modelId="{61367858-9F48-446A-AC96-E1F2386D16FB}" type="presOf" srcId="{3F517711-D653-4473-9497-9A9765020885}" destId="{F15CC4B4-9B9C-46FD-B7DD-79024B2166E3}" srcOrd="0" destOrd="2"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4442A12E-8861-4957-94BD-742D89540EF9}" type="presOf" srcId="{310923AE-A985-4EB7-AE6E-2AF1342421C9}" destId="{9F64783F-781C-41DC-ADCB-952EDF834B9B}" srcOrd="0" destOrd="1" presId="urn:microsoft.com/office/officeart/2005/8/layout/vList4"/>
    <dgm:cxn modelId="{794A7F2B-B7DE-4BB2-B3F2-70CE98FD963A}" type="presOf" srcId="{5C572EAD-10C6-450E-8282-79705DD01A20}" destId="{6E32DAFF-4AAF-4A9A-AE93-6C236C9C5901}" srcOrd="1" destOrd="0" presId="urn:microsoft.com/office/officeart/2005/8/layout/vList4"/>
    <dgm:cxn modelId="{0E927D9C-442E-4B31-AB51-D9325568E9F7}" type="presOf" srcId="{C83C67A5-65E4-45FF-95DA-04AD16BF0EE7}" destId="{EF2879BC-EBF0-44A0-828A-96A5AC1847F7}" srcOrd="1" destOrd="2"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7237D098-1EB7-49D1-8F89-3D760079511A}" type="presOf" srcId="{23C79EE9-2B16-4161-9C7F-98C2CFBA0DA8}" destId="{939B60A2-07C3-46CF-947F-3209BDF13A06}" srcOrd="0" destOrd="1" presId="urn:microsoft.com/office/officeart/2005/8/layout/vList4"/>
    <dgm:cxn modelId="{8A053AFA-3E8B-4F2A-AED9-E577793340D5}" type="presOf" srcId="{2973F597-7B7F-44E4-8206-FAB64BBAF8A1}" destId="{EF2879BC-EBF0-44A0-828A-96A5AC1847F7}" srcOrd="1" destOrd="3" presId="urn:microsoft.com/office/officeart/2005/8/layout/vList4"/>
    <dgm:cxn modelId="{1459CFDF-D7B7-4B38-8623-40A378F281D2}" type="presOf" srcId="{9387AF50-8BE2-4758-A00C-B22ADE067E88}" destId="{155CE278-1B43-4393-B384-A610A4A49ED9}" srcOrd="1" destOrd="0" presId="urn:microsoft.com/office/officeart/2005/8/layout/vList4"/>
    <dgm:cxn modelId="{0B25634E-E4BD-4706-92A4-DEE4FEF6F597}" srcId="{02153533-8203-4700-960B-4E616E0316DE}" destId="{310923AE-A985-4EB7-AE6E-2AF1342421C9}" srcOrd="0" destOrd="0" parTransId="{2746614F-450B-4390-B254-CBCEA6D4EBB3}" sibTransId="{CCF2F254-8AAC-485C-BA41-DD5C8FF3580C}"/>
    <dgm:cxn modelId="{C5CB7E7F-C267-4B54-BEC2-4027F12DB6F1}" srcId="{02153533-8203-4700-960B-4E616E0316DE}" destId="{2973F597-7B7F-44E4-8206-FAB64BBAF8A1}" srcOrd="2" destOrd="0" parTransId="{288D62AF-585F-4549-BFA6-CA2A4FACDEF2}" sibTransId="{A801D5D5-1326-4027-8FD6-1638177E3963}"/>
    <dgm:cxn modelId="{6C83F495-470E-4B4D-8741-6792CEF84E01}" type="presOf" srcId="{2525E051-EAC1-4375-8097-2FC07E029201}" destId="{9F64783F-781C-41DC-ADCB-952EDF834B9B}" srcOrd="0" destOrd="4" presId="urn:microsoft.com/office/officeart/2005/8/layout/vList4"/>
    <dgm:cxn modelId="{86702594-A6DF-4CAC-8DF0-F68A8C05B2E1}" srcId="{5C572EAD-10C6-450E-8282-79705DD01A20}" destId="{23C79EE9-2B16-4161-9C7F-98C2CFBA0DA8}" srcOrd="0" destOrd="0" parTransId="{15D7681E-5D65-4EC5-A135-5DED4BAB936B}" sibTransId="{5A32C394-1B7F-41AA-976E-23D9A66A0581}"/>
    <dgm:cxn modelId="{6BDFDD50-037B-4DCB-92BA-68FA8DA407EC}" type="presOf" srcId="{18D8B3CA-FF6E-44E4-8803-67CD9C746E47}" destId="{F15CC4B4-9B9C-46FD-B7DD-79024B2166E3}" srcOrd="0" destOrd="1" presId="urn:microsoft.com/office/officeart/2005/8/layout/vList4"/>
    <dgm:cxn modelId="{4E9B53A1-921C-46D6-8220-B3E57E6EB8EC}" type="presOf" srcId="{5E364665-1F8E-4F35-8EB4-E2400E36EBCA}" destId="{939B60A2-07C3-46CF-947F-3209BDF13A06}" srcOrd="0" destOrd="3" presId="urn:microsoft.com/office/officeart/2005/8/layout/vList4"/>
    <dgm:cxn modelId="{0342B11C-6811-41CC-B4BB-AD8491A94032}" type="presOf" srcId="{3F517711-D653-4473-9497-9A9765020885}" destId="{155CE278-1B43-4393-B384-A610A4A49ED9}" srcOrd="1" destOrd="2" presId="urn:microsoft.com/office/officeart/2005/8/layout/vList4"/>
    <dgm:cxn modelId="{5C41ADE3-EEE2-479C-9BDC-E5758E7B98C2}" type="presOf" srcId="{4F481EAE-976B-4086-97B6-1A54C7B5400D}" destId="{939B60A2-07C3-46CF-947F-3209BDF13A06}" srcOrd="0" destOrd="2" presId="urn:microsoft.com/office/officeart/2005/8/layout/vList4"/>
    <dgm:cxn modelId="{67422836-D67E-4DB2-94DD-8EB5AB0085BF}" type="presOf" srcId="{4F481EAE-976B-4086-97B6-1A54C7B5400D}" destId="{6E32DAFF-4AAF-4A9A-AE93-6C236C9C5901}" srcOrd="1" destOrd="2" presId="urn:microsoft.com/office/officeart/2005/8/layout/vList4"/>
    <dgm:cxn modelId="{0438D05D-35CF-447B-A59A-5580CDC48A61}" type="presOf" srcId="{9387AF50-8BE2-4758-A00C-B22ADE067E88}" destId="{F15CC4B4-9B9C-46FD-B7DD-79024B2166E3}" srcOrd="0" destOrd="0" presId="urn:microsoft.com/office/officeart/2005/8/layout/vList4"/>
    <dgm:cxn modelId="{63253210-2665-454B-9DC6-190253494754}" type="presOf" srcId="{02153533-8203-4700-960B-4E616E0316DE}" destId="{EF2879BC-EBF0-44A0-828A-96A5AC1847F7}" srcOrd="1" destOrd="0" presId="urn:microsoft.com/office/officeart/2005/8/layout/vList4"/>
    <dgm:cxn modelId="{CB548311-F4CB-4E3F-B040-5153B6421687}" srcId="{5C572EAD-10C6-450E-8282-79705DD01A20}" destId="{5E364665-1F8E-4F35-8EB4-E2400E36EBCA}" srcOrd="2" destOrd="0" parTransId="{CE8D8728-EF43-40A0-BAE2-5280EFDC8722}" sibTransId="{B417DECF-4AAE-4E18-BAE0-3416F2CB26BE}"/>
    <dgm:cxn modelId="{EAA089EC-7220-4B1F-A7BE-B7FD5CCE0C14}" type="presParOf" srcId="{6B02C42F-0687-4D0A-8234-1B165B664A5F}" destId="{4D9DDC88-323A-4438-87EA-6670289177E0}" srcOrd="0" destOrd="0" presId="urn:microsoft.com/office/officeart/2005/8/layout/vList4"/>
    <dgm:cxn modelId="{07065383-4480-4CBA-8B1D-B8A944F027BD}" type="presParOf" srcId="{4D9DDC88-323A-4438-87EA-6670289177E0}" destId="{F15CC4B4-9B9C-46FD-B7DD-79024B2166E3}" srcOrd="0" destOrd="0" presId="urn:microsoft.com/office/officeart/2005/8/layout/vList4"/>
    <dgm:cxn modelId="{5F7A8052-74DD-435C-B4A9-D74C3A152181}" type="presParOf" srcId="{4D9DDC88-323A-4438-87EA-6670289177E0}" destId="{2513F22D-93C9-4DE8-A3DC-06AB57ADA93C}" srcOrd="1" destOrd="0" presId="urn:microsoft.com/office/officeart/2005/8/layout/vList4"/>
    <dgm:cxn modelId="{066F18B6-87A2-4500-86B7-F12661D005F6}" type="presParOf" srcId="{4D9DDC88-323A-4438-87EA-6670289177E0}" destId="{155CE278-1B43-4393-B384-A610A4A49ED9}" srcOrd="2" destOrd="0" presId="urn:microsoft.com/office/officeart/2005/8/layout/vList4"/>
    <dgm:cxn modelId="{7B5FA579-C35B-4662-BAE5-B459F6A3AF17}" type="presParOf" srcId="{6B02C42F-0687-4D0A-8234-1B165B664A5F}" destId="{F0B78A82-9883-4CD6-8248-19E717B3BBBA}" srcOrd="1" destOrd="0" presId="urn:microsoft.com/office/officeart/2005/8/layout/vList4"/>
    <dgm:cxn modelId="{97F19D59-08A8-4090-A72F-A6493579113A}" type="presParOf" srcId="{6B02C42F-0687-4D0A-8234-1B165B664A5F}" destId="{14C38B0F-C969-4F3E-A9F7-441BB55439E3}" srcOrd="2" destOrd="0" presId="urn:microsoft.com/office/officeart/2005/8/layout/vList4"/>
    <dgm:cxn modelId="{118C9BF8-EC38-4D87-8EC3-9AC8263DA980}" type="presParOf" srcId="{14C38B0F-C969-4F3E-A9F7-441BB55439E3}" destId="{9F64783F-781C-41DC-ADCB-952EDF834B9B}" srcOrd="0" destOrd="0" presId="urn:microsoft.com/office/officeart/2005/8/layout/vList4"/>
    <dgm:cxn modelId="{7CA7A12C-FB20-45A6-9D69-07D4424F0E51}" type="presParOf" srcId="{14C38B0F-C969-4F3E-A9F7-441BB55439E3}" destId="{A389C3BA-87E1-4537-846A-56674A4CE883}" srcOrd="1" destOrd="0" presId="urn:microsoft.com/office/officeart/2005/8/layout/vList4"/>
    <dgm:cxn modelId="{C59F056E-EF61-4BE7-A82A-A7478D7EF5B8}" type="presParOf" srcId="{14C38B0F-C969-4F3E-A9F7-441BB55439E3}" destId="{EF2879BC-EBF0-44A0-828A-96A5AC1847F7}" srcOrd="2" destOrd="0" presId="urn:microsoft.com/office/officeart/2005/8/layout/vList4"/>
    <dgm:cxn modelId="{D0988C7F-1075-465A-983B-E2440E17687C}" type="presParOf" srcId="{6B02C42F-0687-4D0A-8234-1B165B664A5F}" destId="{7F8EB62B-1097-474F-9BA3-4530C63F6328}" srcOrd="3" destOrd="0" presId="urn:microsoft.com/office/officeart/2005/8/layout/vList4"/>
    <dgm:cxn modelId="{2EE9CCAE-851D-4F80-BE09-9D86326B9D74}" type="presParOf" srcId="{6B02C42F-0687-4D0A-8234-1B165B664A5F}" destId="{949807EF-EC7A-47EC-9978-8144E6352935}" srcOrd="4" destOrd="0" presId="urn:microsoft.com/office/officeart/2005/8/layout/vList4"/>
    <dgm:cxn modelId="{DB6B4828-7D94-4B3F-A38C-D448FBF0D542}" type="presParOf" srcId="{949807EF-EC7A-47EC-9978-8144E6352935}" destId="{939B60A2-07C3-46CF-947F-3209BDF13A06}" srcOrd="0" destOrd="0" presId="urn:microsoft.com/office/officeart/2005/8/layout/vList4"/>
    <dgm:cxn modelId="{BA50F8FA-3A25-4022-937B-6E75DABB2C43}" type="presParOf" srcId="{949807EF-EC7A-47EC-9978-8144E6352935}" destId="{692CCF87-2C94-40AE-8034-B097E1721BBB}" srcOrd="1" destOrd="0" presId="urn:microsoft.com/office/officeart/2005/8/layout/vList4"/>
    <dgm:cxn modelId="{C26AC8D4-B091-4646-8234-C3C3AB78F5E1}"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custT="1"/>
      <dgm:spPr/>
      <dgm:t>
        <a:bodyPr/>
        <a:lstStyle/>
        <a:p>
          <a:r>
            <a:rPr lang="en-US" sz="2400" b="1" dirty="0">
              <a:solidFill>
                <a:srgbClr val="C00000"/>
              </a:solidFill>
            </a:rPr>
            <a:t>VESUVIUS </a:t>
          </a:r>
          <a:endParaRPr lang="en-IN" sz="24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US" sz="1800" dirty="0" err="1"/>
            <a:t>Ms</a:t>
          </a:r>
          <a:r>
            <a:rPr lang="en-US" sz="1800" dirty="0"/>
            <a:t> Sanjana Chatterjee		</a:t>
          </a:r>
          <a:r>
            <a:rPr lang="en-US" sz="1800" b="0" dirty="0"/>
            <a:t>(</a:t>
          </a:r>
          <a:r>
            <a:rPr lang="en-IN" sz="1800" dirty="0"/>
            <a:t>Internship: - ABI</a:t>
          </a:r>
          <a:r>
            <a:rPr lang="en-IN" sz="1800" b="1" dirty="0">
              <a:solidFill>
                <a:schemeClr val="bg1"/>
              </a:solidFill>
            </a:rPr>
            <a:t>)</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02153533-8203-4700-960B-4E616E0316DE}">
      <dgm:prSet phldrT="[Text]" custT="1"/>
      <dgm:spPr/>
      <dgm:t>
        <a:bodyPr/>
        <a:lstStyle/>
        <a:p>
          <a:r>
            <a:rPr lang="en-US" sz="2400" b="1" dirty="0">
              <a:solidFill>
                <a:srgbClr val="C00000"/>
              </a:solidFill>
            </a:rPr>
            <a:t>PIRAMAL GLASS PVT. LTD.</a:t>
          </a:r>
          <a:endParaRPr lang="en-IN" sz="2400" b="1" dirty="0">
            <a:solidFill>
              <a:srgbClr val="C00000"/>
            </a:solidFill>
          </a:endParaRPr>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5C572EAD-10C6-450E-8282-79705DD01A20}">
      <dgm:prSet phldrT="[Text]" custT="1"/>
      <dgm:spPr/>
      <dgm:t>
        <a:bodyPr/>
        <a:lstStyle/>
        <a:p>
          <a:r>
            <a:rPr lang="en-US" sz="2800" b="1" dirty="0">
              <a:solidFill>
                <a:srgbClr val="C00000"/>
              </a:solidFill>
            </a:rPr>
            <a:t>FOSBEL</a:t>
          </a:r>
          <a:r>
            <a:rPr lang="en-US" sz="2800" b="1" baseline="0" dirty="0">
              <a:solidFill>
                <a:srgbClr val="C00000"/>
              </a:solidFill>
            </a:rPr>
            <a:t> </a:t>
          </a:r>
          <a:endParaRPr lang="en-US" sz="2800" b="1" dirty="0">
            <a:solidFill>
              <a:srgbClr val="C00000"/>
            </a:solidFill>
          </a:endParaRPr>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23C79EE9-2B16-4161-9C7F-98C2CFBA0DA8}">
      <dgm:prSet phldrT="[Text]" custT="1"/>
      <dgm:spPr/>
      <dgm:t>
        <a:bodyPr/>
        <a:lstStyle/>
        <a:p>
          <a:r>
            <a:rPr lang="en-US" sz="1800" b="0" dirty="0"/>
            <a:t>Sri Akash Kumar Singh		(</a:t>
          </a:r>
          <a:r>
            <a:rPr lang="en-IN" sz="1800" dirty="0"/>
            <a:t>Internship: - HR JOHNSON</a:t>
          </a:r>
          <a:r>
            <a:rPr lang="en-IN" sz="1800" b="1" dirty="0">
              <a:solidFill>
                <a:schemeClr val="bg1"/>
              </a:solidFill>
            </a:rPr>
            <a:t>)</a:t>
          </a:r>
          <a:endParaRPr lang="en-IN" sz="1800" b="0" dirty="0"/>
        </a:p>
      </dgm:t>
    </dgm:pt>
    <dgm:pt modelId="{15D7681E-5D65-4EC5-A135-5DED4BAB936B}" type="parTrans" cxnId="{86702594-A6DF-4CAC-8DF0-F68A8C05B2E1}">
      <dgm:prSet/>
      <dgm:spPr/>
      <dgm:t>
        <a:bodyPr/>
        <a:lstStyle/>
        <a:p>
          <a:endParaRPr lang="en-IN"/>
        </a:p>
      </dgm:t>
    </dgm:pt>
    <dgm:pt modelId="{5A32C394-1B7F-41AA-976E-23D9A66A0581}" type="sibTrans" cxnId="{86702594-A6DF-4CAC-8DF0-F68A8C05B2E1}">
      <dgm:prSet/>
      <dgm:spPr/>
      <dgm:t>
        <a:bodyPr/>
        <a:lstStyle/>
        <a:p>
          <a:endParaRPr lang="en-IN"/>
        </a:p>
      </dgm:t>
    </dgm:pt>
    <dgm:pt modelId="{10C3D54F-BAF9-45F5-8EF2-1AD7DE8F65D2}">
      <dgm:prSet phldrT="[Text]" custT="1"/>
      <dgm:spPr/>
      <dgm:t>
        <a:bodyPr/>
        <a:lstStyle/>
        <a:p>
          <a:r>
            <a:rPr lang="en-US" sz="1800" dirty="0"/>
            <a:t>Sri </a:t>
          </a:r>
          <a:r>
            <a:rPr lang="en-US" sz="1800" dirty="0" err="1"/>
            <a:t>Sajidul</a:t>
          </a:r>
          <a:r>
            <a:rPr lang="en-US" sz="1800" dirty="0"/>
            <a:t> Haque		</a:t>
          </a:r>
          <a:r>
            <a:rPr lang="en-US" sz="1800" b="0" dirty="0"/>
            <a:t>(</a:t>
          </a:r>
          <a:r>
            <a:rPr lang="en-IN" sz="1800" dirty="0"/>
            <a:t>Internship: - TATA STEEL</a:t>
          </a:r>
          <a:r>
            <a:rPr lang="en-IN" sz="1800" b="1" dirty="0">
              <a:solidFill>
                <a:schemeClr val="bg1"/>
              </a:solidFill>
            </a:rPr>
            <a:t>)</a:t>
          </a:r>
          <a:endParaRPr lang="en-IN" sz="1800" dirty="0"/>
        </a:p>
      </dgm:t>
    </dgm:pt>
    <dgm:pt modelId="{149B3161-C4AF-49EB-930D-CD17BF1951E1}" type="parTrans" cxnId="{42FE6370-849B-4515-B61B-D0DBA96F3F78}">
      <dgm:prSet/>
      <dgm:spPr/>
      <dgm:t>
        <a:bodyPr/>
        <a:lstStyle/>
        <a:p>
          <a:endParaRPr lang="en-IN"/>
        </a:p>
      </dgm:t>
    </dgm:pt>
    <dgm:pt modelId="{2D6ACB23-6839-4997-9EB1-4FEF4A8F58A6}" type="sibTrans" cxnId="{42FE6370-849B-4515-B61B-D0DBA96F3F78}">
      <dgm:prSet/>
      <dgm:spPr/>
      <dgm:t>
        <a:bodyPr/>
        <a:lstStyle/>
        <a:p>
          <a:endParaRPr lang="en-IN"/>
        </a:p>
      </dgm:t>
    </dgm:pt>
    <dgm:pt modelId="{75032A0D-82C9-4F29-82FA-864E45024F97}">
      <dgm:prSet phldrT="[Text]" custT="1"/>
      <dgm:spPr/>
      <dgm:t>
        <a:bodyPr/>
        <a:lstStyle/>
        <a:p>
          <a:r>
            <a:rPr lang="en-US" sz="1800" dirty="0"/>
            <a:t>Sri </a:t>
          </a:r>
          <a:r>
            <a:rPr lang="en-US" sz="1800" dirty="0" err="1"/>
            <a:t>Mishuk</a:t>
          </a:r>
          <a:r>
            <a:rPr lang="en-US" sz="1800" dirty="0"/>
            <a:t> Brahma		</a:t>
          </a:r>
          <a:r>
            <a:rPr lang="en-US" sz="1800" b="0" dirty="0"/>
            <a:t>(</a:t>
          </a:r>
          <a:r>
            <a:rPr lang="en-IN" sz="1800" dirty="0"/>
            <a:t>Internship: - </a:t>
          </a:r>
          <a:r>
            <a:rPr lang="en-IN" sz="1800" b="1" dirty="0">
              <a:solidFill>
                <a:schemeClr val="bg1"/>
              </a:solidFill>
            </a:rPr>
            <a:t>)</a:t>
          </a:r>
          <a:endParaRPr lang="en-IN" sz="1800" dirty="0"/>
        </a:p>
      </dgm:t>
    </dgm:pt>
    <dgm:pt modelId="{AC0CC2A4-370D-42E3-892B-3B7382B812DA}" type="parTrans" cxnId="{3DFC23C2-38BB-4CE7-A74A-975F95959B0C}">
      <dgm:prSet/>
      <dgm:spPr/>
    </dgm:pt>
    <dgm:pt modelId="{70BFEB6A-506D-4887-8E19-645AB2217A43}" type="sibTrans" cxnId="{3DFC23C2-38BB-4CE7-A74A-975F95959B0C}">
      <dgm:prSet/>
      <dgm:spPr/>
    </dgm:pt>
    <dgm:pt modelId="{AE2710BB-7166-4E62-AD13-33A469E1CFE2}">
      <dgm:prSet phldrT="[Text]" custT="1"/>
      <dgm:spPr/>
      <dgm:t>
        <a:bodyPr/>
        <a:lstStyle/>
        <a:p>
          <a:endParaRPr lang="en-IN" sz="1800" b="0" dirty="0"/>
        </a:p>
      </dgm:t>
    </dgm:pt>
    <dgm:pt modelId="{0D84220E-1703-414B-B289-823F179CD2B8}" type="parTrans" cxnId="{EB56752F-06C5-4D70-820E-844E9B3C7359}">
      <dgm:prSet/>
      <dgm:spPr/>
    </dgm:pt>
    <dgm:pt modelId="{8F636F6A-BEEE-41F4-8BD6-C064D8004BA9}" type="sibTrans" cxnId="{EB56752F-06C5-4D70-820E-844E9B3C7359}">
      <dgm:prSet/>
      <dgm:spPr/>
    </dgm:pt>
    <dgm:pt modelId="{E5F3A667-F990-4824-BDDC-0ECFFACCD53B}">
      <dgm:prSet phldrT="[Text]" custT="1"/>
      <dgm:spPr/>
      <dgm:t>
        <a:bodyPr/>
        <a:lstStyle/>
        <a:p>
          <a:r>
            <a:rPr lang="en-US" sz="1800" b="0" dirty="0"/>
            <a:t>Sri </a:t>
          </a:r>
          <a:r>
            <a:rPr lang="en-US" sz="1800" b="0" dirty="0" err="1"/>
            <a:t>Anik</a:t>
          </a:r>
          <a:r>
            <a:rPr lang="en-US" sz="1800" b="0" dirty="0"/>
            <a:t> Kumar Singh		(</a:t>
          </a:r>
          <a:r>
            <a:rPr lang="en-IN" sz="1800" dirty="0"/>
            <a:t>Internship: - </a:t>
          </a:r>
          <a:r>
            <a:rPr lang="en-IN" sz="1800" b="1" dirty="0">
              <a:solidFill>
                <a:schemeClr val="bg1"/>
              </a:solidFill>
            </a:rPr>
            <a:t>)</a:t>
          </a:r>
          <a:endParaRPr lang="en-IN" sz="1800" b="0" dirty="0"/>
        </a:p>
      </dgm:t>
    </dgm:pt>
    <dgm:pt modelId="{70A25883-0094-4199-8F8B-4892E8A644B7}" type="parTrans" cxnId="{887DA714-E52E-46AB-9325-8DB264A05C66}">
      <dgm:prSet/>
      <dgm:spPr/>
    </dgm:pt>
    <dgm:pt modelId="{8BA88E85-9ECC-42D3-8AAA-78DFD237E2A0}" type="sibTrans" cxnId="{887DA714-E52E-46AB-9325-8DB264A05C66}">
      <dgm:prSet/>
      <dgm:spPr/>
    </dgm:pt>
    <dgm:pt modelId="{EA631878-56B8-4754-81FC-D88240A97A89}">
      <dgm:prSet phldrT="[Text]" custT="1"/>
      <dgm:spPr/>
      <dgm:t>
        <a:bodyPr/>
        <a:lstStyle/>
        <a:p>
          <a:endParaRPr lang="en-IN" sz="1800" b="0" dirty="0"/>
        </a:p>
      </dgm:t>
    </dgm:pt>
    <dgm:pt modelId="{AD9C63ED-258D-4572-BEE2-B74D1CFFF3AB}" type="parTrans" cxnId="{90E99A6F-9118-4C95-9D41-DCC31E9CB774}">
      <dgm:prSet/>
      <dgm:spPr/>
    </dgm:pt>
    <dgm:pt modelId="{72164F37-0003-4120-B43C-3D481E24A895}" type="sibTrans" cxnId="{90E99A6F-9118-4C95-9D41-DCC31E9CB774}">
      <dgm:prSet/>
      <dgm:spPr/>
    </dgm:pt>
    <dgm:pt modelId="{A593D0A0-213B-426A-9B13-11490FBD7FC7}">
      <dgm:prSet phldrT="[Text]" custT="1"/>
      <dgm:spPr/>
      <dgm:t>
        <a:bodyPr/>
        <a:lstStyle/>
        <a:p>
          <a:r>
            <a:rPr lang="en-US" sz="1800" b="0" dirty="0"/>
            <a:t>Sri </a:t>
          </a:r>
          <a:r>
            <a:rPr lang="en-US" sz="1800" b="0" dirty="0" err="1"/>
            <a:t>Pushpak</a:t>
          </a:r>
          <a:r>
            <a:rPr lang="en-US" sz="1800" b="0" dirty="0"/>
            <a:t> Das		(</a:t>
          </a:r>
          <a:r>
            <a:rPr lang="en-IN" sz="1800" dirty="0"/>
            <a:t>Internship: - TATA STEEL</a:t>
          </a:r>
          <a:r>
            <a:rPr lang="en-IN" sz="1800" b="1" dirty="0">
              <a:solidFill>
                <a:schemeClr val="bg1"/>
              </a:solidFill>
            </a:rPr>
            <a:t>)</a:t>
          </a:r>
          <a:endParaRPr lang="en-IN" sz="1800" b="0" dirty="0"/>
        </a:p>
      </dgm:t>
    </dgm:pt>
    <dgm:pt modelId="{D9915A89-EE45-44A4-92C1-72F13AF0FCD1}" type="parTrans" cxnId="{73FB533D-5926-47FE-82DE-BAAA74669F40}">
      <dgm:prSet/>
      <dgm:spPr/>
    </dgm:pt>
    <dgm:pt modelId="{6BE4D031-FB37-4A02-8A69-4B0D5896685F}" type="sibTrans" cxnId="{73FB533D-5926-47FE-82DE-BAAA74669F40}">
      <dgm:prSet/>
      <dgm:spPr/>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custLinFactNeighborY="1312"/>
      <dgm:spPr/>
      <dgm:t>
        <a:bodyPr/>
        <a:lstStyle/>
        <a:p>
          <a:endParaRPr lang="en-IN"/>
        </a:p>
      </dgm:t>
    </dgm:pt>
    <dgm:pt modelId="{A389C3BA-87E1-4537-846A-56674A4CE883}" type="pres">
      <dgm:prSet presAssocID="{02153533-8203-4700-960B-4E616E0316DE}" presName="img" presStyleLbl="fgImgPlace1" presStyleIdx="1" presStyleCnt="3" custLinFactNeighborX="2542" custLinFactNeighborY="-55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custLinFactNeighborY="-1499"/>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ED340DF2-0C59-40CB-BFD5-E452FD181124}" type="presOf" srcId="{5C572EAD-10C6-450E-8282-79705DD01A20}" destId="{939B60A2-07C3-46CF-947F-3209BDF13A06}" srcOrd="0" destOrd="0" presId="urn:microsoft.com/office/officeart/2005/8/layout/vList4"/>
    <dgm:cxn modelId="{6A933DA9-D9C6-421C-AEA7-21AC6B60819A}" type="presOf" srcId="{18D8B3CA-FF6E-44E4-8803-67CD9C746E47}" destId="{155CE278-1B43-4393-B384-A610A4A49ED9}" srcOrd="1" destOrd="1" presId="urn:microsoft.com/office/officeart/2005/8/layout/vList4"/>
    <dgm:cxn modelId="{EB56752F-06C5-4D70-820E-844E9B3C7359}" srcId="{5C572EAD-10C6-450E-8282-79705DD01A20}" destId="{AE2710BB-7166-4E62-AD13-33A469E1CFE2}" srcOrd="4" destOrd="0" parTransId="{0D84220E-1703-414B-B289-823F179CD2B8}" sibTransId="{8F636F6A-BEEE-41F4-8BD6-C064D8004BA9}"/>
    <dgm:cxn modelId="{0B5ED671-0D8D-4E94-BF1C-18F17149820B}" type="presOf" srcId="{18D8B3CA-FF6E-44E4-8803-67CD9C746E47}" destId="{F15CC4B4-9B9C-46FD-B7DD-79024B2166E3}" srcOrd="0" destOrd="1" presId="urn:microsoft.com/office/officeart/2005/8/layout/vList4"/>
    <dgm:cxn modelId="{87739080-5128-4975-89FE-0FC57F51AD74}" type="presOf" srcId="{98388398-024C-48C3-9CCA-5BACE79EC5F8}" destId="{6B02C42F-0687-4D0A-8234-1B165B664A5F}" srcOrd="0" destOrd="0" presId="urn:microsoft.com/office/officeart/2005/8/layout/vList4"/>
    <dgm:cxn modelId="{42FE6370-849B-4515-B61B-D0DBA96F3F78}" srcId="{02153533-8203-4700-960B-4E616E0316DE}" destId="{10C3D54F-BAF9-45F5-8EF2-1AD7DE8F65D2}" srcOrd="0" destOrd="0" parTransId="{149B3161-C4AF-49EB-930D-CD17BF1951E1}" sibTransId="{2D6ACB23-6839-4997-9EB1-4FEF4A8F58A6}"/>
    <dgm:cxn modelId="{F23DD46F-5573-4C26-826E-4A57BF2B5FE0}" type="presOf" srcId="{10C3D54F-BAF9-45F5-8EF2-1AD7DE8F65D2}" destId="{EF2879BC-EBF0-44A0-828A-96A5AC1847F7}" srcOrd="1" destOrd="1" presId="urn:microsoft.com/office/officeart/2005/8/layout/vList4"/>
    <dgm:cxn modelId="{784C2570-F4AA-4FD6-9830-B7822568B4C2}" type="presOf" srcId="{E5F3A667-F990-4824-BDDC-0ECFFACCD53B}" destId="{939B60A2-07C3-46CF-947F-3209BDF13A06}" srcOrd="0" destOrd="2" presId="urn:microsoft.com/office/officeart/2005/8/layout/vList4"/>
    <dgm:cxn modelId="{26EA9AD8-B463-4F19-A0C3-5233EDF0185F}" type="presOf" srcId="{10C3D54F-BAF9-45F5-8EF2-1AD7DE8F65D2}" destId="{9F64783F-781C-41DC-ADCB-952EDF834B9B}" srcOrd="0" destOrd="1" presId="urn:microsoft.com/office/officeart/2005/8/layout/vList4"/>
    <dgm:cxn modelId="{5762844E-B59F-402A-8B6E-59070B05BDC7}" type="presOf" srcId="{9387AF50-8BE2-4758-A00C-B22ADE067E88}" destId="{F15CC4B4-9B9C-46FD-B7DD-79024B2166E3}" srcOrd="0" destOrd="0" presId="urn:microsoft.com/office/officeart/2005/8/layout/vList4"/>
    <dgm:cxn modelId="{90E99A6F-9118-4C95-9D41-DCC31E9CB774}" srcId="{5C572EAD-10C6-450E-8282-79705DD01A20}" destId="{EA631878-56B8-4754-81FC-D88240A97A89}" srcOrd="3" destOrd="0" parTransId="{AD9C63ED-258D-4572-BEE2-B74D1CFFF3AB}" sibTransId="{72164F37-0003-4120-B43C-3D481E24A895}"/>
    <dgm:cxn modelId="{EA2E93E4-365A-434E-9810-AB73E62152FD}" srcId="{98388398-024C-48C3-9CCA-5BACE79EC5F8}" destId="{5C572EAD-10C6-450E-8282-79705DD01A20}" srcOrd="2" destOrd="0" parTransId="{C66B6DA5-402A-4CC6-9602-783FA57F2FB1}" sibTransId="{2A078666-B2B2-40D6-A4BE-20044C194632}"/>
    <dgm:cxn modelId="{4736D3EB-D480-4449-88E1-969CE63EC180}" srcId="{98388398-024C-48C3-9CCA-5BACE79EC5F8}" destId="{9387AF50-8BE2-4758-A00C-B22ADE067E88}" srcOrd="0" destOrd="0" parTransId="{E2F0C257-EF06-456A-8E95-A12A1D88FBDE}" sibTransId="{61075E32-3B24-4DC0-A849-71F470A8B81A}"/>
    <dgm:cxn modelId="{0F6930BC-B39D-4724-BBF3-B4CC8D0FA15C}" type="presOf" srcId="{5C572EAD-10C6-450E-8282-79705DD01A20}" destId="{6E32DAFF-4AAF-4A9A-AE93-6C236C9C5901}" srcOrd="1" destOrd="0" presId="urn:microsoft.com/office/officeart/2005/8/layout/vList4"/>
    <dgm:cxn modelId="{3DFC23C2-38BB-4CE7-A74A-975F95959B0C}" srcId="{9387AF50-8BE2-4758-A00C-B22ADE067E88}" destId="{75032A0D-82C9-4F29-82FA-864E45024F97}" srcOrd="1" destOrd="0" parTransId="{AC0CC2A4-370D-42E3-892B-3B7382B812DA}" sibTransId="{70BFEB6A-506D-4887-8E19-645AB2217A43}"/>
    <dgm:cxn modelId="{818CD624-01A3-42E2-90C0-95E46858C4F1}" type="presOf" srcId="{EA631878-56B8-4754-81FC-D88240A97A89}" destId="{939B60A2-07C3-46CF-947F-3209BDF13A06}" srcOrd="0" destOrd="4" presId="urn:microsoft.com/office/officeart/2005/8/layout/vList4"/>
    <dgm:cxn modelId="{A803E989-20A1-46DF-B026-AAC3B9DB866A}" type="presOf" srcId="{02153533-8203-4700-960B-4E616E0316DE}" destId="{EF2879BC-EBF0-44A0-828A-96A5AC1847F7}" srcOrd="1" destOrd="0" presId="urn:microsoft.com/office/officeart/2005/8/layout/vList4"/>
    <dgm:cxn modelId="{91B10216-F143-42D3-95F7-8036048227CB}" type="presOf" srcId="{EA631878-56B8-4754-81FC-D88240A97A89}" destId="{6E32DAFF-4AAF-4A9A-AE93-6C236C9C5901}" srcOrd="1" destOrd="4"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E2E2D3FB-BA68-427C-AA73-5F75A96D73AC}" type="presOf" srcId="{AE2710BB-7166-4E62-AD13-33A469E1CFE2}" destId="{939B60A2-07C3-46CF-947F-3209BDF13A06}" srcOrd="0" destOrd="5"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B28A41D5-78E5-4969-9D1D-65C3802F8244}" type="presOf" srcId="{AE2710BB-7166-4E62-AD13-33A469E1CFE2}" destId="{6E32DAFF-4AAF-4A9A-AE93-6C236C9C5901}" srcOrd="1" destOrd="5" presId="urn:microsoft.com/office/officeart/2005/8/layout/vList4"/>
    <dgm:cxn modelId="{6545E25F-84BE-40D9-8985-75F57FE46A46}" type="presOf" srcId="{23C79EE9-2B16-4161-9C7F-98C2CFBA0DA8}" destId="{939B60A2-07C3-46CF-947F-3209BDF13A06}" srcOrd="0" destOrd="1" presId="urn:microsoft.com/office/officeart/2005/8/layout/vList4"/>
    <dgm:cxn modelId="{D4FDB8A5-12B3-4AA1-9C68-527CD15047CC}" type="presOf" srcId="{A593D0A0-213B-426A-9B13-11490FBD7FC7}" destId="{6E32DAFF-4AAF-4A9A-AE93-6C236C9C5901}" srcOrd="1" destOrd="3" presId="urn:microsoft.com/office/officeart/2005/8/layout/vList4"/>
    <dgm:cxn modelId="{73FB533D-5926-47FE-82DE-BAAA74669F40}" srcId="{5C572EAD-10C6-450E-8282-79705DD01A20}" destId="{A593D0A0-213B-426A-9B13-11490FBD7FC7}" srcOrd="2" destOrd="0" parTransId="{D9915A89-EE45-44A4-92C1-72F13AF0FCD1}" sibTransId="{6BE4D031-FB37-4A02-8A69-4B0D5896685F}"/>
    <dgm:cxn modelId="{86702594-A6DF-4CAC-8DF0-F68A8C05B2E1}" srcId="{5C572EAD-10C6-450E-8282-79705DD01A20}" destId="{23C79EE9-2B16-4161-9C7F-98C2CFBA0DA8}" srcOrd="0" destOrd="0" parTransId="{15D7681E-5D65-4EC5-A135-5DED4BAB936B}" sibTransId="{5A32C394-1B7F-41AA-976E-23D9A66A0581}"/>
    <dgm:cxn modelId="{B4A0F9E1-CAC6-446C-9FB4-1317CB465BE5}" type="presOf" srcId="{E5F3A667-F990-4824-BDDC-0ECFFACCD53B}" destId="{6E32DAFF-4AAF-4A9A-AE93-6C236C9C5901}" srcOrd="1" destOrd="2" presId="urn:microsoft.com/office/officeart/2005/8/layout/vList4"/>
    <dgm:cxn modelId="{D01AE0DC-89F8-4A00-B7BA-29D5A68BF6E8}" type="presOf" srcId="{75032A0D-82C9-4F29-82FA-864E45024F97}" destId="{F15CC4B4-9B9C-46FD-B7DD-79024B2166E3}" srcOrd="0" destOrd="2" presId="urn:microsoft.com/office/officeart/2005/8/layout/vList4"/>
    <dgm:cxn modelId="{887DA714-E52E-46AB-9325-8DB264A05C66}" srcId="{5C572EAD-10C6-450E-8282-79705DD01A20}" destId="{E5F3A667-F990-4824-BDDC-0ECFFACCD53B}" srcOrd="1" destOrd="0" parTransId="{70A25883-0094-4199-8F8B-4892E8A644B7}" sibTransId="{8BA88E85-9ECC-42D3-8AAA-78DFD237E2A0}"/>
    <dgm:cxn modelId="{EE2D0A24-B307-4F9B-9E04-246DCCAD755A}" type="presOf" srcId="{23C79EE9-2B16-4161-9C7F-98C2CFBA0DA8}" destId="{6E32DAFF-4AAF-4A9A-AE93-6C236C9C5901}" srcOrd="1" destOrd="1" presId="urn:microsoft.com/office/officeart/2005/8/layout/vList4"/>
    <dgm:cxn modelId="{10B72079-F1AA-428C-A00A-A80A675627D4}" type="presOf" srcId="{9387AF50-8BE2-4758-A00C-B22ADE067E88}" destId="{155CE278-1B43-4393-B384-A610A4A49ED9}" srcOrd="1" destOrd="0" presId="urn:microsoft.com/office/officeart/2005/8/layout/vList4"/>
    <dgm:cxn modelId="{ACDE8376-F86F-46B3-A738-1FACC6D459B5}" type="presOf" srcId="{02153533-8203-4700-960B-4E616E0316DE}" destId="{9F64783F-781C-41DC-ADCB-952EDF834B9B}" srcOrd="0" destOrd="0" presId="urn:microsoft.com/office/officeart/2005/8/layout/vList4"/>
    <dgm:cxn modelId="{12699D30-07BA-4702-93B1-BC82CBBC6CBE}" type="presOf" srcId="{A593D0A0-213B-426A-9B13-11490FBD7FC7}" destId="{939B60A2-07C3-46CF-947F-3209BDF13A06}" srcOrd="0" destOrd="3" presId="urn:microsoft.com/office/officeart/2005/8/layout/vList4"/>
    <dgm:cxn modelId="{65FA81C6-22D4-476F-B5E2-23D115CFAA78}" type="presOf" srcId="{75032A0D-82C9-4F29-82FA-864E45024F97}" destId="{155CE278-1B43-4393-B384-A610A4A49ED9}" srcOrd="1" destOrd="2" presId="urn:microsoft.com/office/officeart/2005/8/layout/vList4"/>
    <dgm:cxn modelId="{37121C20-1E30-4FBC-8E70-9BF2941F4090}" type="presParOf" srcId="{6B02C42F-0687-4D0A-8234-1B165B664A5F}" destId="{4D9DDC88-323A-4438-87EA-6670289177E0}" srcOrd="0" destOrd="0" presId="urn:microsoft.com/office/officeart/2005/8/layout/vList4"/>
    <dgm:cxn modelId="{04817DA2-5903-4EE9-928B-864041747491}" type="presParOf" srcId="{4D9DDC88-323A-4438-87EA-6670289177E0}" destId="{F15CC4B4-9B9C-46FD-B7DD-79024B2166E3}" srcOrd="0" destOrd="0" presId="urn:microsoft.com/office/officeart/2005/8/layout/vList4"/>
    <dgm:cxn modelId="{F58FC2B3-D5D4-48C0-98E1-C8B817DCD172}" type="presParOf" srcId="{4D9DDC88-323A-4438-87EA-6670289177E0}" destId="{2513F22D-93C9-4DE8-A3DC-06AB57ADA93C}" srcOrd="1" destOrd="0" presId="urn:microsoft.com/office/officeart/2005/8/layout/vList4"/>
    <dgm:cxn modelId="{DE20DEE6-4AB7-4A88-8AFD-14976196EA62}" type="presParOf" srcId="{4D9DDC88-323A-4438-87EA-6670289177E0}" destId="{155CE278-1B43-4393-B384-A610A4A49ED9}" srcOrd="2" destOrd="0" presId="urn:microsoft.com/office/officeart/2005/8/layout/vList4"/>
    <dgm:cxn modelId="{66B75462-BD07-447B-BFDA-B3078B43BAB4}" type="presParOf" srcId="{6B02C42F-0687-4D0A-8234-1B165B664A5F}" destId="{F0B78A82-9883-4CD6-8248-19E717B3BBBA}" srcOrd="1" destOrd="0" presId="urn:microsoft.com/office/officeart/2005/8/layout/vList4"/>
    <dgm:cxn modelId="{4A863C2F-ECD2-47B3-96D7-A2F378DA53E7}" type="presParOf" srcId="{6B02C42F-0687-4D0A-8234-1B165B664A5F}" destId="{14C38B0F-C969-4F3E-A9F7-441BB55439E3}" srcOrd="2" destOrd="0" presId="urn:microsoft.com/office/officeart/2005/8/layout/vList4"/>
    <dgm:cxn modelId="{34C8EC01-069C-425D-B2D1-E6815EFF1555}" type="presParOf" srcId="{14C38B0F-C969-4F3E-A9F7-441BB55439E3}" destId="{9F64783F-781C-41DC-ADCB-952EDF834B9B}" srcOrd="0" destOrd="0" presId="urn:microsoft.com/office/officeart/2005/8/layout/vList4"/>
    <dgm:cxn modelId="{C82AFCD0-1A75-4EA3-96CD-337DF666A53D}" type="presParOf" srcId="{14C38B0F-C969-4F3E-A9F7-441BB55439E3}" destId="{A389C3BA-87E1-4537-846A-56674A4CE883}" srcOrd="1" destOrd="0" presId="urn:microsoft.com/office/officeart/2005/8/layout/vList4"/>
    <dgm:cxn modelId="{CABF9545-40C4-406E-A3F7-0A25BA312789}" type="presParOf" srcId="{14C38B0F-C969-4F3E-A9F7-441BB55439E3}" destId="{EF2879BC-EBF0-44A0-828A-96A5AC1847F7}" srcOrd="2" destOrd="0" presId="urn:microsoft.com/office/officeart/2005/8/layout/vList4"/>
    <dgm:cxn modelId="{E8D2A605-1A95-41F0-9E60-59BE68FB9614}" type="presParOf" srcId="{6B02C42F-0687-4D0A-8234-1B165B664A5F}" destId="{7F8EB62B-1097-474F-9BA3-4530C63F6328}" srcOrd="3" destOrd="0" presId="urn:microsoft.com/office/officeart/2005/8/layout/vList4"/>
    <dgm:cxn modelId="{DE257004-AD4D-4CE9-8DDE-09F3CDC3811D}" type="presParOf" srcId="{6B02C42F-0687-4D0A-8234-1B165B664A5F}" destId="{949807EF-EC7A-47EC-9978-8144E6352935}" srcOrd="4" destOrd="0" presId="urn:microsoft.com/office/officeart/2005/8/layout/vList4"/>
    <dgm:cxn modelId="{4C33BCED-3FE7-444D-9CA5-E19417E44556}" type="presParOf" srcId="{949807EF-EC7A-47EC-9978-8144E6352935}" destId="{939B60A2-07C3-46CF-947F-3209BDF13A06}" srcOrd="0" destOrd="0" presId="urn:microsoft.com/office/officeart/2005/8/layout/vList4"/>
    <dgm:cxn modelId="{61A8A26B-F422-4B9C-85D7-162F71CA7402}" type="presParOf" srcId="{949807EF-EC7A-47EC-9978-8144E6352935}" destId="{692CCF87-2C94-40AE-8034-B097E1721BBB}" srcOrd="1" destOrd="0" presId="urn:microsoft.com/office/officeart/2005/8/layout/vList4"/>
    <dgm:cxn modelId="{AB82FD43-C01F-48B9-90CD-D6CD44F75AF6}"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dgm:spPr/>
      <dgm:t>
        <a:bodyPr/>
        <a:lstStyle/>
        <a:p>
          <a:r>
            <a:rPr lang="en-US" sz="1800" b="1" dirty="0">
              <a:solidFill>
                <a:srgbClr val="C00000"/>
              </a:solidFill>
            </a:rPr>
            <a:t>CHAMPION</a:t>
          </a:r>
          <a:r>
            <a:rPr lang="en-US" sz="1800" b="1" baseline="0" dirty="0">
              <a:solidFill>
                <a:srgbClr val="C00000"/>
              </a:solidFill>
            </a:rPr>
            <a:t> CERAMICS</a:t>
          </a:r>
          <a:endParaRPr lang="en-IN" sz="18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US" sz="1800" dirty="0"/>
            <a:t>Sri Ajay </a:t>
          </a:r>
          <a:r>
            <a:rPr lang="en-US" sz="1800" dirty="0" err="1"/>
            <a:t>Hansda</a:t>
          </a:r>
          <a:r>
            <a:rPr lang="en-US" sz="1800" dirty="0"/>
            <a:t>			</a:t>
          </a:r>
          <a:r>
            <a:rPr lang="en-US" sz="1800" b="0" dirty="0"/>
            <a:t>(</a:t>
          </a:r>
          <a:r>
            <a:rPr lang="en-IN" sz="1800" dirty="0"/>
            <a:t>Internship: - ABI</a:t>
          </a:r>
          <a:r>
            <a:rPr lang="en-IN" sz="1800" b="1" dirty="0">
              <a:solidFill>
                <a:schemeClr val="bg1"/>
              </a:solidFill>
            </a:rPr>
            <a:t>)</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02153533-8203-4700-960B-4E616E0316DE}">
      <dgm:prSet phldrT="[Text]" custT="1"/>
      <dgm:spPr/>
      <dgm:t>
        <a:bodyPr/>
        <a:lstStyle/>
        <a:p>
          <a:r>
            <a:rPr lang="en-US" sz="2800" b="1" dirty="0">
              <a:solidFill>
                <a:srgbClr val="C00000"/>
              </a:solidFill>
            </a:rPr>
            <a:t>HR</a:t>
          </a:r>
          <a:r>
            <a:rPr lang="en-US" sz="2800" b="1" baseline="0" dirty="0">
              <a:solidFill>
                <a:srgbClr val="C00000"/>
              </a:solidFill>
            </a:rPr>
            <a:t> JOHNSON</a:t>
          </a:r>
          <a:endParaRPr lang="en-IN" sz="2800" b="1" dirty="0">
            <a:solidFill>
              <a:srgbClr val="C00000"/>
            </a:solidFill>
          </a:endParaRPr>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5C572EAD-10C6-450E-8282-79705DD01A20}">
      <dgm:prSet phldrT="[Text]" custT="1"/>
      <dgm:spPr/>
      <dgm:t>
        <a:bodyPr/>
        <a:lstStyle/>
        <a:p>
          <a:r>
            <a:rPr lang="en-US" sz="2400" b="1" dirty="0">
              <a:solidFill>
                <a:srgbClr val="C00000"/>
              </a:solidFill>
            </a:rPr>
            <a:t>VISHAKHA INDUSTRIES LTD.</a:t>
          </a:r>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10C3D54F-BAF9-45F5-8EF2-1AD7DE8F65D2}">
      <dgm:prSet phldrT="[Text]" custT="1"/>
      <dgm:spPr/>
      <dgm:t>
        <a:bodyPr/>
        <a:lstStyle/>
        <a:p>
          <a:r>
            <a:rPr lang="en-US" sz="1800" dirty="0"/>
            <a:t>Sri </a:t>
          </a:r>
          <a:r>
            <a:rPr lang="en-US" sz="1800" dirty="0" err="1"/>
            <a:t>Raktim</a:t>
          </a:r>
          <a:r>
            <a:rPr lang="en-US" sz="1800" dirty="0"/>
            <a:t> Bhattacharya		</a:t>
          </a:r>
          <a:r>
            <a:rPr lang="en-US" sz="1800" b="0" dirty="0"/>
            <a:t>(</a:t>
          </a:r>
          <a:r>
            <a:rPr lang="en-IN" sz="1800" dirty="0"/>
            <a:t>Internship: - HR JOHNSON</a:t>
          </a:r>
          <a:r>
            <a:rPr lang="en-IN" sz="1800" b="1" dirty="0">
              <a:solidFill>
                <a:schemeClr val="bg1"/>
              </a:solidFill>
            </a:rPr>
            <a:t>)</a:t>
          </a:r>
          <a:endParaRPr lang="en-IN" sz="1800" dirty="0"/>
        </a:p>
      </dgm:t>
    </dgm:pt>
    <dgm:pt modelId="{149B3161-C4AF-49EB-930D-CD17BF1951E1}" type="parTrans" cxnId="{42FE6370-849B-4515-B61B-D0DBA96F3F78}">
      <dgm:prSet/>
      <dgm:spPr/>
      <dgm:t>
        <a:bodyPr/>
        <a:lstStyle/>
        <a:p>
          <a:endParaRPr lang="en-IN"/>
        </a:p>
      </dgm:t>
    </dgm:pt>
    <dgm:pt modelId="{2D6ACB23-6839-4997-9EB1-4FEF4A8F58A6}" type="sibTrans" cxnId="{42FE6370-849B-4515-B61B-D0DBA96F3F78}">
      <dgm:prSet/>
      <dgm:spPr/>
      <dgm:t>
        <a:bodyPr/>
        <a:lstStyle/>
        <a:p>
          <a:endParaRPr lang="en-IN"/>
        </a:p>
      </dgm:t>
    </dgm:pt>
    <dgm:pt modelId="{AE2710BB-7166-4E62-AD13-33A469E1CFE2}">
      <dgm:prSet phldrT="[Text]" custT="1"/>
      <dgm:spPr/>
      <dgm:t>
        <a:bodyPr/>
        <a:lstStyle/>
        <a:p>
          <a:endParaRPr lang="en-IN" sz="1800" b="0" dirty="0"/>
        </a:p>
      </dgm:t>
    </dgm:pt>
    <dgm:pt modelId="{0D84220E-1703-414B-B289-823F179CD2B8}" type="parTrans" cxnId="{EB56752F-06C5-4D70-820E-844E9B3C7359}">
      <dgm:prSet/>
      <dgm:spPr/>
      <dgm:t>
        <a:bodyPr/>
        <a:lstStyle/>
        <a:p>
          <a:endParaRPr lang="en-IN"/>
        </a:p>
      </dgm:t>
    </dgm:pt>
    <dgm:pt modelId="{8F636F6A-BEEE-41F4-8BD6-C064D8004BA9}" type="sibTrans" cxnId="{EB56752F-06C5-4D70-820E-844E9B3C7359}">
      <dgm:prSet/>
      <dgm:spPr/>
      <dgm:t>
        <a:bodyPr/>
        <a:lstStyle/>
        <a:p>
          <a:endParaRPr lang="en-IN"/>
        </a:p>
      </dgm:t>
    </dgm:pt>
    <dgm:pt modelId="{EA631878-56B8-4754-81FC-D88240A97A89}">
      <dgm:prSet phldrT="[Text]" custT="1"/>
      <dgm:spPr/>
      <dgm:t>
        <a:bodyPr/>
        <a:lstStyle/>
        <a:p>
          <a:endParaRPr lang="en-IN" sz="1800" b="0" dirty="0"/>
        </a:p>
      </dgm:t>
    </dgm:pt>
    <dgm:pt modelId="{AD9C63ED-258D-4572-BEE2-B74D1CFFF3AB}" type="parTrans" cxnId="{90E99A6F-9118-4C95-9D41-DCC31E9CB774}">
      <dgm:prSet/>
      <dgm:spPr/>
      <dgm:t>
        <a:bodyPr/>
        <a:lstStyle/>
        <a:p>
          <a:endParaRPr lang="en-IN"/>
        </a:p>
      </dgm:t>
    </dgm:pt>
    <dgm:pt modelId="{72164F37-0003-4120-B43C-3D481E24A895}" type="sibTrans" cxnId="{90E99A6F-9118-4C95-9D41-DCC31E9CB774}">
      <dgm:prSet/>
      <dgm:spPr/>
      <dgm:t>
        <a:bodyPr/>
        <a:lstStyle/>
        <a:p>
          <a:endParaRPr lang="en-IN"/>
        </a:p>
      </dgm:t>
    </dgm:pt>
    <dgm:pt modelId="{52493EB5-EFDF-4DE9-ADE8-C65B648EDE9C}">
      <dgm:prSet phldrT="[Text]" custT="1"/>
      <dgm:spPr/>
      <dgm:t>
        <a:bodyPr/>
        <a:lstStyle/>
        <a:p>
          <a:r>
            <a:rPr lang="en-US" sz="1800" dirty="0"/>
            <a:t>Sri Prajwal Chatterjee		</a:t>
          </a:r>
          <a:r>
            <a:rPr lang="en-US" sz="1800" b="0" dirty="0"/>
            <a:t>(</a:t>
          </a:r>
          <a:r>
            <a:rPr lang="en-IN" sz="1800" dirty="0"/>
            <a:t>Internship: - HR JOHNSON</a:t>
          </a:r>
          <a:r>
            <a:rPr lang="en-IN" sz="1800" b="1" dirty="0">
              <a:solidFill>
                <a:schemeClr val="bg1"/>
              </a:solidFill>
            </a:rPr>
            <a:t>)</a:t>
          </a:r>
          <a:endParaRPr lang="en-IN" sz="1800" dirty="0"/>
        </a:p>
      </dgm:t>
    </dgm:pt>
    <dgm:pt modelId="{A0E21ACF-BC93-4C3D-B45B-FF12CF6F2179}" type="parTrans" cxnId="{E458E8ED-00A2-497B-9D9D-EB687E79083F}">
      <dgm:prSet/>
      <dgm:spPr/>
      <dgm:t>
        <a:bodyPr/>
        <a:lstStyle/>
        <a:p>
          <a:endParaRPr lang="en-IN"/>
        </a:p>
      </dgm:t>
    </dgm:pt>
    <dgm:pt modelId="{91763A6E-834F-49CF-8F82-1B2254A539A2}" type="sibTrans" cxnId="{E458E8ED-00A2-497B-9D9D-EB687E79083F}">
      <dgm:prSet/>
      <dgm:spPr/>
      <dgm:t>
        <a:bodyPr/>
        <a:lstStyle/>
        <a:p>
          <a:endParaRPr lang="en-IN"/>
        </a:p>
      </dgm:t>
    </dgm:pt>
    <dgm:pt modelId="{A5746FFA-C16E-49D6-9BE4-2811C7CE4879}">
      <dgm:prSet phldrT="[Text]" custT="1"/>
      <dgm:spPr/>
      <dgm:t>
        <a:bodyPr/>
        <a:lstStyle/>
        <a:p>
          <a:r>
            <a:rPr lang="en-US" sz="1800" dirty="0"/>
            <a:t>Sri </a:t>
          </a:r>
          <a:r>
            <a:rPr lang="en-US" sz="1800" dirty="0" err="1"/>
            <a:t>Produmen</a:t>
          </a:r>
          <a:r>
            <a:rPr lang="en-US" sz="1800" dirty="0"/>
            <a:t> Singh		</a:t>
          </a:r>
          <a:r>
            <a:rPr lang="en-US" sz="1800" b="0" dirty="0"/>
            <a:t>(</a:t>
          </a:r>
          <a:r>
            <a:rPr lang="en-IN" sz="1800" dirty="0"/>
            <a:t>Internship: - ABI</a:t>
          </a:r>
          <a:r>
            <a:rPr lang="en-IN" sz="1800" b="1" dirty="0">
              <a:solidFill>
                <a:schemeClr val="bg1"/>
              </a:solidFill>
            </a:rPr>
            <a:t>)</a:t>
          </a:r>
          <a:endParaRPr lang="en-IN" sz="1800" dirty="0"/>
        </a:p>
      </dgm:t>
    </dgm:pt>
    <dgm:pt modelId="{2FBE8B8D-A904-4C91-A34C-D906D789D2C1}" type="parTrans" cxnId="{7863F128-A33C-479C-9057-485A2A1F70B8}">
      <dgm:prSet/>
      <dgm:spPr/>
      <dgm:t>
        <a:bodyPr/>
        <a:lstStyle/>
        <a:p>
          <a:endParaRPr lang="en-IN"/>
        </a:p>
      </dgm:t>
    </dgm:pt>
    <dgm:pt modelId="{62B510D5-64CB-44FF-876A-C9BEECEE635C}" type="sibTrans" cxnId="{7863F128-A33C-479C-9057-485A2A1F70B8}">
      <dgm:prSet/>
      <dgm:spPr/>
      <dgm:t>
        <a:bodyPr/>
        <a:lstStyle/>
        <a:p>
          <a:endParaRPr lang="en-IN"/>
        </a:p>
      </dgm:t>
    </dgm:pt>
    <dgm:pt modelId="{6DFEBBA9-AEC6-4E60-8F84-F92F893FADF9}">
      <dgm:prSet phldrT="[Text]" custT="1"/>
      <dgm:spPr/>
      <dgm:t>
        <a:bodyPr/>
        <a:lstStyle/>
        <a:p>
          <a:r>
            <a:rPr lang="en-US" sz="1800" dirty="0"/>
            <a:t>Sri </a:t>
          </a:r>
          <a:r>
            <a:rPr lang="en-US" sz="1800" dirty="0" err="1"/>
            <a:t>Subhomoy</a:t>
          </a:r>
          <a:r>
            <a:rPr lang="en-US" sz="1800" dirty="0"/>
            <a:t> Bhattacharya	</a:t>
          </a:r>
          <a:r>
            <a:rPr lang="en-US" sz="1800" b="0" dirty="0"/>
            <a:t>(</a:t>
          </a:r>
          <a:r>
            <a:rPr lang="en-IN" sz="1800" dirty="0"/>
            <a:t>Internship: - TATA STEEL</a:t>
          </a:r>
          <a:r>
            <a:rPr lang="en-IN" sz="1800" b="1" dirty="0">
              <a:solidFill>
                <a:schemeClr val="bg1"/>
              </a:solidFill>
            </a:rPr>
            <a:t>)</a:t>
          </a:r>
          <a:endParaRPr lang="en-IN" sz="1800" dirty="0"/>
        </a:p>
      </dgm:t>
    </dgm:pt>
    <dgm:pt modelId="{AE928EDB-4A25-4603-8E6D-FC33988D9966}" type="parTrans" cxnId="{F3A707DF-60F3-481D-9697-48D8B5354C2D}">
      <dgm:prSet/>
      <dgm:spPr/>
      <dgm:t>
        <a:bodyPr/>
        <a:lstStyle/>
        <a:p>
          <a:endParaRPr lang="en-IN"/>
        </a:p>
      </dgm:t>
    </dgm:pt>
    <dgm:pt modelId="{0527356E-5CEC-4F06-8C4F-285D36CC6784}" type="sibTrans" cxnId="{F3A707DF-60F3-481D-9697-48D8B5354C2D}">
      <dgm:prSet/>
      <dgm:spPr/>
      <dgm:t>
        <a:bodyPr/>
        <a:lstStyle/>
        <a:p>
          <a:endParaRPr lang="en-IN"/>
        </a:p>
      </dgm:t>
    </dgm:pt>
    <dgm:pt modelId="{23C79EE9-2B16-4161-9C7F-98C2CFBA0DA8}">
      <dgm:prSet phldrT="[Text]" custT="1"/>
      <dgm:spPr/>
      <dgm:t>
        <a:bodyPr/>
        <a:lstStyle/>
        <a:p>
          <a:r>
            <a:rPr lang="en-US" sz="1800" b="0" dirty="0"/>
            <a:t>Sri </a:t>
          </a:r>
          <a:r>
            <a:rPr lang="en-US" sz="1800" b="0" dirty="0" err="1"/>
            <a:t>Souvik</a:t>
          </a:r>
          <a:r>
            <a:rPr lang="en-US" sz="1800" b="0" dirty="0"/>
            <a:t> </a:t>
          </a:r>
          <a:r>
            <a:rPr lang="en-US" sz="1800" b="0" dirty="0" err="1"/>
            <a:t>Karmakar</a:t>
          </a:r>
          <a:r>
            <a:rPr lang="en-US" sz="1800" b="0" dirty="0"/>
            <a:t>		(</a:t>
          </a:r>
          <a:r>
            <a:rPr lang="en-IN" sz="1800" dirty="0"/>
            <a:t>Internship: - SRU</a:t>
          </a:r>
          <a:r>
            <a:rPr lang="en-IN" sz="1800" b="1" dirty="0">
              <a:solidFill>
                <a:schemeClr val="bg1"/>
              </a:solidFill>
            </a:rPr>
            <a:t>)</a:t>
          </a:r>
          <a:endParaRPr lang="en-IN" sz="1800" b="0" dirty="0"/>
        </a:p>
      </dgm:t>
    </dgm:pt>
    <dgm:pt modelId="{5A32C394-1B7F-41AA-976E-23D9A66A0581}" type="sibTrans" cxnId="{86702594-A6DF-4CAC-8DF0-F68A8C05B2E1}">
      <dgm:prSet/>
      <dgm:spPr/>
      <dgm:t>
        <a:bodyPr/>
        <a:lstStyle/>
        <a:p>
          <a:endParaRPr lang="en-IN"/>
        </a:p>
      </dgm:t>
    </dgm:pt>
    <dgm:pt modelId="{15D7681E-5D65-4EC5-A135-5DED4BAB936B}" type="parTrans" cxnId="{86702594-A6DF-4CAC-8DF0-F68A8C05B2E1}">
      <dgm:prSet/>
      <dgm:spPr/>
      <dgm:t>
        <a:bodyPr/>
        <a:lstStyle/>
        <a:p>
          <a:endParaRPr lang="en-IN"/>
        </a:p>
      </dgm:t>
    </dgm:pt>
    <dgm:pt modelId="{3AFA4E87-A68E-4AA9-B211-D3E9F9539D9E}">
      <dgm:prSet phldrT="[Text]" custT="1"/>
      <dgm:spPr/>
      <dgm:t>
        <a:bodyPr/>
        <a:lstStyle/>
        <a:p>
          <a:r>
            <a:rPr lang="en-US" sz="1800" b="0" dirty="0"/>
            <a:t>Sri </a:t>
          </a:r>
          <a:r>
            <a:rPr lang="en-US" sz="1800" b="0" dirty="0" err="1"/>
            <a:t>Parvan</a:t>
          </a:r>
          <a:r>
            <a:rPr lang="en-US" sz="1800" b="0" dirty="0"/>
            <a:t> Bhattacharya		(</a:t>
          </a:r>
          <a:r>
            <a:rPr lang="en-IN" sz="1800" dirty="0"/>
            <a:t>Internship: - </a:t>
          </a:r>
          <a:r>
            <a:rPr lang="en-IN" sz="1800" b="1" dirty="0">
              <a:solidFill>
                <a:schemeClr val="bg1"/>
              </a:solidFill>
            </a:rPr>
            <a:t>)</a:t>
          </a:r>
          <a:endParaRPr lang="en-IN" sz="1800" b="0" dirty="0"/>
        </a:p>
      </dgm:t>
    </dgm:pt>
    <dgm:pt modelId="{0AB8D99C-7F0F-4752-ACF1-0AF9DECF9051}" type="parTrans" cxnId="{178965E8-5B94-47BB-AA83-9025CB66B7C1}">
      <dgm:prSet/>
      <dgm:spPr/>
      <dgm:t>
        <a:bodyPr/>
        <a:lstStyle/>
        <a:p>
          <a:endParaRPr lang="en-IN"/>
        </a:p>
      </dgm:t>
    </dgm:pt>
    <dgm:pt modelId="{C9ECC289-66F4-42BE-BAE3-B0FA51179212}" type="sibTrans" cxnId="{178965E8-5B94-47BB-AA83-9025CB66B7C1}">
      <dgm:prSet/>
      <dgm:spPr/>
      <dgm:t>
        <a:bodyPr/>
        <a:lstStyle/>
        <a:p>
          <a:endParaRPr lang="en-IN"/>
        </a:p>
      </dgm:t>
    </dgm:pt>
    <dgm:pt modelId="{D87E71F2-378D-4E6F-814A-D897591B8154}">
      <dgm:prSet phldrT="[Text]" custT="1"/>
      <dgm:spPr/>
      <dgm:t>
        <a:bodyPr/>
        <a:lstStyle/>
        <a:p>
          <a:r>
            <a:rPr lang="en-US" sz="1800" dirty="0" err="1"/>
            <a:t>Ms</a:t>
          </a:r>
          <a:r>
            <a:rPr lang="en-US" sz="1800" dirty="0"/>
            <a:t> Sumana </a:t>
          </a:r>
          <a:r>
            <a:rPr lang="en-US" sz="1800" dirty="0" err="1"/>
            <a:t>Khanrah</a:t>
          </a:r>
          <a:r>
            <a:rPr lang="en-US" sz="1800" dirty="0"/>
            <a:t>		</a:t>
          </a:r>
          <a:r>
            <a:rPr lang="en-US" sz="1800" b="0" dirty="0"/>
            <a:t>(</a:t>
          </a:r>
          <a:r>
            <a:rPr lang="en-IN" sz="1800" dirty="0"/>
            <a:t>Internship: - TATA STEEL</a:t>
          </a:r>
          <a:r>
            <a:rPr lang="en-IN" sz="1800" b="1" dirty="0">
              <a:solidFill>
                <a:schemeClr val="bg1"/>
              </a:solidFill>
            </a:rPr>
            <a:t>)</a:t>
          </a:r>
          <a:endParaRPr lang="en-IN" sz="1800" dirty="0"/>
        </a:p>
      </dgm:t>
    </dgm:pt>
    <dgm:pt modelId="{C49B2874-5010-4B81-BFDF-61693E64F99E}" type="parTrans" cxnId="{3FA9945E-BA94-4FD0-9275-EEB32C27E6D7}">
      <dgm:prSet/>
      <dgm:spPr/>
      <dgm:t>
        <a:bodyPr/>
        <a:lstStyle/>
        <a:p>
          <a:endParaRPr lang="en-IN"/>
        </a:p>
      </dgm:t>
    </dgm:pt>
    <dgm:pt modelId="{C3E56E76-3C5E-44D5-B373-B2872323796E}" type="sibTrans" cxnId="{3FA9945E-BA94-4FD0-9275-EEB32C27E6D7}">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ScaleY="126498"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custLinFactNeighborY="1312"/>
      <dgm:spPr/>
      <dgm:t>
        <a:bodyPr/>
        <a:lstStyle/>
        <a:p>
          <a:endParaRPr lang="en-IN"/>
        </a:p>
      </dgm:t>
    </dgm:pt>
    <dgm:pt modelId="{A389C3BA-87E1-4537-846A-56674A4CE883}" type="pres">
      <dgm:prSet presAssocID="{02153533-8203-4700-960B-4E616E0316DE}" presName="img" presStyleLbl="fgImgPlace1" presStyleIdx="1" presStyleCnt="3" custLinFactNeighborX="2542" custLinFactNeighborY="-55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custLinFactNeighborY="-1499"/>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178965E8-5B94-47BB-AA83-9025CB66B7C1}" srcId="{5C572EAD-10C6-450E-8282-79705DD01A20}" destId="{3AFA4E87-A68E-4AA9-B211-D3E9F9539D9E}" srcOrd="1" destOrd="0" parTransId="{0AB8D99C-7F0F-4752-ACF1-0AF9DECF9051}" sibTransId="{C9ECC289-66F4-42BE-BAE3-B0FA51179212}"/>
    <dgm:cxn modelId="{CD9FCCA2-341C-453F-8CB6-04E4819CA8D0}" type="presOf" srcId="{6DFEBBA9-AEC6-4E60-8F84-F92F893FADF9}" destId="{155CE278-1B43-4393-B384-A610A4A49ED9}" srcOrd="1" destOrd="4" presId="urn:microsoft.com/office/officeart/2005/8/layout/vList4"/>
    <dgm:cxn modelId="{49B50727-AD29-4656-9A26-2D37C595E5B8}" type="presOf" srcId="{10C3D54F-BAF9-45F5-8EF2-1AD7DE8F65D2}" destId="{EF2879BC-EBF0-44A0-828A-96A5AC1847F7}" srcOrd="1" destOrd="1" presId="urn:microsoft.com/office/officeart/2005/8/layout/vList4"/>
    <dgm:cxn modelId="{1A4A368F-80A6-484E-9329-C7A79377F79C}" type="presOf" srcId="{18D8B3CA-FF6E-44E4-8803-67CD9C746E47}" destId="{F15CC4B4-9B9C-46FD-B7DD-79024B2166E3}" srcOrd="0" destOrd="1" presId="urn:microsoft.com/office/officeart/2005/8/layout/vList4"/>
    <dgm:cxn modelId="{30488679-B51A-44CC-9A91-B9CDDE5C1257}" type="presOf" srcId="{23C79EE9-2B16-4161-9C7F-98C2CFBA0DA8}" destId="{6E32DAFF-4AAF-4A9A-AE93-6C236C9C5901}" srcOrd="1" destOrd="1" presId="urn:microsoft.com/office/officeart/2005/8/layout/vList4"/>
    <dgm:cxn modelId="{EB56752F-06C5-4D70-820E-844E9B3C7359}" srcId="{5C572EAD-10C6-450E-8282-79705DD01A20}" destId="{AE2710BB-7166-4E62-AD13-33A469E1CFE2}" srcOrd="3" destOrd="0" parTransId="{0D84220E-1703-414B-B289-823F179CD2B8}" sibTransId="{8F636F6A-BEEE-41F4-8BD6-C064D8004BA9}"/>
    <dgm:cxn modelId="{5BC4D527-CB2A-4181-8CE5-CEE5E402E575}" type="presOf" srcId="{A5746FFA-C16E-49D6-9BE4-2811C7CE4879}" destId="{F15CC4B4-9B9C-46FD-B7DD-79024B2166E3}" srcOrd="0" destOrd="3" presId="urn:microsoft.com/office/officeart/2005/8/layout/vList4"/>
    <dgm:cxn modelId="{42FE6370-849B-4515-B61B-D0DBA96F3F78}" srcId="{02153533-8203-4700-960B-4E616E0316DE}" destId="{10C3D54F-BAF9-45F5-8EF2-1AD7DE8F65D2}" srcOrd="0" destOrd="0" parTransId="{149B3161-C4AF-49EB-930D-CD17BF1951E1}" sibTransId="{2D6ACB23-6839-4997-9EB1-4FEF4A8F58A6}"/>
    <dgm:cxn modelId="{9B1F2230-CBE8-4F70-A532-0764CC263EB8}" type="presOf" srcId="{52493EB5-EFDF-4DE9-ADE8-C65B648EDE9C}" destId="{155CE278-1B43-4393-B384-A610A4A49ED9}" srcOrd="1" destOrd="2" presId="urn:microsoft.com/office/officeart/2005/8/layout/vList4"/>
    <dgm:cxn modelId="{CC408063-6DCB-40B2-812C-8F4CDC4BBEC6}" type="presOf" srcId="{3AFA4E87-A68E-4AA9-B211-D3E9F9539D9E}" destId="{939B60A2-07C3-46CF-947F-3209BDF13A06}" srcOrd="0" destOrd="2" presId="urn:microsoft.com/office/officeart/2005/8/layout/vList4"/>
    <dgm:cxn modelId="{7E0D81BE-7966-43AA-89A3-B069D348B044}" type="presOf" srcId="{AE2710BB-7166-4E62-AD13-33A469E1CFE2}" destId="{6E32DAFF-4AAF-4A9A-AE93-6C236C9C5901}" srcOrd="1" destOrd="4" presId="urn:microsoft.com/office/officeart/2005/8/layout/vList4"/>
    <dgm:cxn modelId="{CBD352CC-6D57-4789-B88C-C0309D41288A}" type="presOf" srcId="{9387AF50-8BE2-4758-A00C-B22ADE067E88}" destId="{F15CC4B4-9B9C-46FD-B7DD-79024B2166E3}" srcOrd="0" destOrd="0" presId="urn:microsoft.com/office/officeart/2005/8/layout/vList4"/>
    <dgm:cxn modelId="{C497C5F9-A711-419C-8C13-65D7929D0E2A}" type="presOf" srcId="{D87E71F2-378D-4E6F-814A-D897591B8154}" destId="{F15CC4B4-9B9C-46FD-B7DD-79024B2166E3}" srcOrd="0" destOrd="5" presId="urn:microsoft.com/office/officeart/2005/8/layout/vList4"/>
    <dgm:cxn modelId="{90E99A6F-9118-4C95-9D41-DCC31E9CB774}" srcId="{5C572EAD-10C6-450E-8282-79705DD01A20}" destId="{EA631878-56B8-4754-81FC-D88240A97A89}" srcOrd="2" destOrd="0" parTransId="{AD9C63ED-258D-4572-BEE2-B74D1CFFF3AB}" sibTransId="{72164F37-0003-4120-B43C-3D481E24A895}"/>
    <dgm:cxn modelId="{EA2E93E4-365A-434E-9810-AB73E62152FD}" srcId="{98388398-024C-48C3-9CCA-5BACE79EC5F8}" destId="{5C572EAD-10C6-450E-8282-79705DD01A20}" srcOrd="2" destOrd="0" parTransId="{C66B6DA5-402A-4CC6-9602-783FA57F2FB1}" sibTransId="{2A078666-B2B2-40D6-A4BE-20044C194632}"/>
    <dgm:cxn modelId="{4736D3EB-D480-4449-88E1-969CE63EC180}" srcId="{98388398-024C-48C3-9CCA-5BACE79EC5F8}" destId="{9387AF50-8BE2-4758-A00C-B22ADE067E88}" srcOrd="0" destOrd="0" parTransId="{E2F0C257-EF06-456A-8E95-A12A1D88FBDE}" sibTransId="{61075E32-3B24-4DC0-A849-71F470A8B81A}"/>
    <dgm:cxn modelId="{0AAFE00C-6C98-46D5-B129-A9CC568969FC}" type="presOf" srcId="{AE2710BB-7166-4E62-AD13-33A469E1CFE2}" destId="{939B60A2-07C3-46CF-947F-3209BDF13A06}" srcOrd="0" destOrd="4" presId="urn:microsoft.com/office/officeart/2005/8/layout/vList4"/>
    <dgm:cxn modelId="{87ABBC91-F616-4961-9BBE-67274C01CE0C}" type="presOf" srcId="{23C79EE9-2B16-4161-9C7F-98C2CFBA0DA8}" destId="{939B60A2-07C3-46CF-947F-3209BDF13A06}" srcOrd="0" destOrd="1" presId="urn:microsoft.com/office/officeart/2005/8/layout/vList4"/>
    <dgm:cxn modelId="{D305D2BC-606B-48E9-8316-9603750F52F8}" type="presOf" srcId="{52493EB5-EFDF-4DE9-ADE8-C65B648EDE9C}" destId="{F15CC4B4-9B9C-46FD-B7DD-79024B2166E3}" srcOrd="0" destOrd="2" presId="urn:microsoft.com/office/officeart/2005/8/layout/vList4"/>
    <dgm:cxn modelId="{A8A8B2EA-07A5-40A9-9D70-83F7895707F7}" type="presOf" srcId="{D87E71F2-378D-4E6F-814A-D897591B8154}" destId="{155CE278-1B43-4393-B384-A610A4A49ED9}" srcOrd="1" destOrd="5" presId="urn:microsoft.com/office/officeart/2005/8/layout/vList4"/>
    <dgm:cxn modelId="{2EBC6C6D-4713-4874-8356-39D94227D4C9}" type="presOf" srcId="{3AFA4E87-A68E-4AA9-B211-D3E9F9539D9E}" destId="{6E32DAFF-4AAF-4A9A-AE93-6C236C9C5901}" srcOrd="1" destOrd="2"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51445E6C-7E7D-4A87-9A7E-5E44A3C85632}" type="presOf" srcId="{9387AF50-8BE2-4758-A00C-B22ADE067E88}" destId="{155CE278-1B43-4393-B384-A610A4A49ED9}" srcOrd="1" destOrd="0" presId="urn:microsoft.com/office/officeart/2005/8/layout/vList4"/>
    <dgm:cxn modelId="{E6E2CAC3-EE4D-4483-8E2C-EBF5664E128F}" type="presOf" srcId="{6DFEBBA9-AEC6-4E60-8F84-F92F893FADF9}" destId="{F15CC4B4-9B9C-46FD-B7DD-79024B2166E3}" srcOrd="0" destOrd="4"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3FA9945E-BA94-4FD0-9275-EEB32C27E6D7}" srcId="{9387AF50-8BE2-4758-A00C-B22ADE067E88}" destId="{D87E71F2-378D-4E6F-814A-D897591B8154}" srcOrd="4" destOrd="0" parTransId="{C49B2874-5010-4B81-BFDF-61693E64F99E}" sibTransId="{C3E56E76-3C5E-44D5-B373-B2872323796E}"/>
    <dgm:cxn modelId="{E3F70DC8-2BAA-4741-9560-D4230305A25B}" type="presOf" srcId="{5C572EAD-10C6-450E-8282-79705DD01A20}" destId="{6E32DAFF-4AAF-4A9A-AE93-6C236C9C5901}" srcOrd="1" destOrd="0" presId="urn:microsoft.com/office/officeart/2005/8/layout/vList4"/>
    <dgm:cxn modelId="{D98D3207-0BA1-4E25-B7DB-DC46A64733D8}" type="presOf" srcId="{A5746FFA-C16E-49D6-9BE4-2811C7CE4879}" destId="{155CE278-1B43-4393-B384-A610A4A49ED9}" srcOrd="1" destOrd="3" presId="urn:microsoft.com/office/officeart/2005/8/layout/vList4"/>
    <dgm:cxn modelId="{F17F38AF-B700-420D-A717-AAAC725F507E}" type="presOf" srcId="{02153533-8203-4700-960B-4E616E0316DE}" destId="{9F64783F-781C-41DC-ADCB-952EDF834B9B}" srcOrd="0" destOrd="0" presId="urn:microsoft.com/office/officeart/2005/8/layout/vList4"/>
    <dgm:cxn modelId="{B1B3E273-D991-451D-8CFC-3D46D2A49E3D}" type="presOf" srcId="{98388398-024C-48C3-9CCA-5BACE79EC5F8}" destId="{6B02C42F-0687-4D0A-8234-1B165B664A5F}" srcOrd="0" destOrd="0" presId="urn:microsoft.com/office/officeart/2005/8/layout/vList4"/>
    <dgm:cxn modelId="{86702594-A6DF-4CAC-8DF0-F68A8C05B2E1}" srcId="{5C572EAD-10C6-450E-8282-79705DD01A20}" destId="{23C79EE9-2B16-4161-9C7F-98C2CFBA0DA8}" srcOrd="0" destOrd="0" parTransId="{15D7681E-5D65-4EC5-A135-5DED4BAB936B}" sibTransId="{5A32C394-1B7F-41AA-976E-23D9A66A0581}"/>
    <dgm:cxn modelId="{7863F128-A33C-479C-9057-485A2A1F70B8}" srcId="{9387AF50-8BE2-4758-A00C-B22ADE067E88}" destId="{A5746FFA-C16E-49D6-9BE4-2811C7CE4879}" srcOrd="2" destOrd="0" parTransId="{2FBE8B8D-A904-4C91-A34C-D906D789D2C1}" sibTransId="{62B510D5-64CB-44FF-876A-C9BEECEE635C}"/>
    <dgm:cxn modelId="{1377B766-7208-497F-9B79-BCFF70333547}" type="presOf" srcId="{10C3D54F-BAF9-45F5-8EF2-1AD7DE8F65D2}" destId="{9F64783F-781C-41DC-ADCB-952EDF834B9B}" srcOrd="0" destOrd="1" presId="urn:microsoft.com/office/officeart/2005/8/layout/vList4"/>
    <dgm:cxn modelId="{B4121C4B-D368-4F6C-BD88-6ED8589F2A4B}" type="presOf" srcId="{5C572EAD-10C6-450E-8282-79705DD01A20}" destId="{939B60A2-07C3-46CF-947F-3209BDF13A06}" srcOrd="0" destOrd="0" presId="urn:microsoft.com/office/officeart/2005/8/layout/vList4"/>
    <dgm:cxn modelId="{E458E8ED-00A2-497B-9D9D-EB687E79083F}" srcId="{9387AF50-8BE2-4758-A00C-B22ADE067E88}" destId="{52493EB5-EFDF-4DE9-ADE8-C65B648EDE9C}" srcOrd="1" destOrd="0" parTransId="{A0E21ACF-BC93-4C3D-B45B-FF12CF6F2179}" sibTransId="{91763A6E-834F-49CF-8F82-1B2254A539A2}"/>
    <dgm:cxn modelId="{8258886E-39FC-42AF-A8C3-8A916C8113D8}" type="presOf" srcId="{EA631878-56B8-4754-81FC-D88240A97A89}" destId="{6E32DAFF-4AAF-4A9A-AE93-6C236C9C5901}" srcOrd="1" destOrd="3" presId="urn:microsoft.com/office/officeart/2005/8/layout/vList4"/>
    <dgm:cxn modelId="{F3A707DF-60F3-481D-9697-48D8B5354C2D}" srcId="{9387AF50-8BE2-4758-A00C-B22ADE067E88}" destId="{6DFEBBA9-AEC6-4E60-8F84-F92F893FADF9}" srcOrd="3" destOrd="0" parTransId="{AE928EDB-4A25-4603-8E6D-FC33988D9966}" sibTransId="{0527356E-5CEC-4F06-8C4F-285D36CC6784}"/>
    <dgm:cxn modelId="{1581BF76-BC52-439C-935D-27CF05C833F1}" type="presOf" srcId="{18D8B3CA-FF6E-44E4-8803-67CD9C746E47}" destId="{155CE278-1B43-4393-B384-A610A4A49ED9}" srcOrd="1" destOrd="1" presId="urn:microsoft.com/office/officeart/2005/8/layout/vList4"/>
    <dgm:cxn modelId="{0F306C13-B39D-4C9E-924C-64E1AA82C2D1}" type="presOf" srcId="{02153533-8203-4700-960B-4E616E0316DE}" destId="{EF2879BC-EBF0-44A0-828A-96A5AC1847F7}" srcOrd="1" destOrd="0" presId="urn:microsoft.com/office/officeart/2005/8/layout/vList4"/>
    <dgm:cxn modelId="{FC311FE7-C112-4D13-9AD4-AC78456EEB9B}" type="presOf" srcId="{EA631878-56B8-4754-81FC-D88240A97A89}" destId="{939B60A2-07C3-46CF-947F-3209BDF13A06}" srcOrd="0" destOrd="3" presId="urn:microsoft.com/office/officeart/2005/8/layout/vList4"/>
    <dgm:cxn modelId="{E89843CE-1CE6-4587-8A17-D32D14D25210}" type="presParOf" srcId="{6B02C42F-0687-4D0A-8234-1B165B664A5F}" destId="{4D9DDC88-323A-4438-87EA-6670289177E0}" srcOrd="0" destOrd="0" presId="urn:microsoft.com/office/officeart/2005/8/layout/vList4"/>
    <dgm:cxn modelId="{728A378C-D9E7-41CA-8F2C-18729816321E}" type="presParOf" srcId="{4D9DDC88-323A-4438-87EA-6670289177E0}" destId="{F15CC4B4-9B9C-46FD-B7DD-79024B2166E3}" srcOrd="0" destOrd="0" presId="urn:microsoft.com/office/officeart/2005/8/layout/vList4"/>
    <dgm:cxn modelId="{0618F603-B7EA-4156-839A-D44582FE6FD1}" type="presParOf" srcId="{4D9DDC88-323A-4438-87EA-6670289177E0}" destId="{2513F22D-93C9-4DE8-A3DC-06AB57ADA93C}" srcOrd="1" destOrd="0" presId="urn:microsoft.com/office/officeart/2005/8/layout/vList4"/>
    <dgm:cxn modelId="{7DA8A0C5-2B58-496F-B203-124131CEC225}" type="presParOf" srcId="{4D9DDC88-323A-4438-87EA-6670289177E0}" destId="{155CE278-1B43-4393-B384-A610A4A49ED9}" srcOrd="2" destOrd="0" presId="urn:microsoft.com/office/officeart/2005/8/layout/vList4"/>
    <dgm:cxn modelId="{9FAA5ACB-C46D-414A-8B04-B1DFCE84F457}" type="presParOf" srcId="{6B02C42F-0687-4D0A-8234-1B165B664A5F}" destId="{F0B78A82-9883-4CD6-8248-19E717B3BBBA}" srcOrd="1" destOrd="0" presId="urn:microsoft.com/office/officeart/2005/8/layout/vList4"/>
    <dgm:cxn modelId="{08E994E2-5D17-4C44-BA22-948DFF711EE6}" type="presParOf" srcId="{6B02C42F-0687-4D0A-8234-1B165B664A5F}" destId="{14C38B0F-C969-4F3E-A9F7-441BB55439E3}" srcOrd="2" destOrd="0" presId="urn:microsoft.com/office/officeart/2005/8/layout/vList4"/>
    <dgm:cxn modelId="{06875A03-5261-4B21-ABB9-12BBE64AEA3B}" type="presParOf" srcId="{14C38B0F-C969-4F3E-A9F7-441BB55439E3}" destId="{9F64783F-781C-41DC-ADCB-952EDF834B9B}" srcOrd="0" destOrd="0" presId="urn:microsoft.com/office/officeart/2005/8/layout/vList4"/>
    <dgm:cxn modelId="{E88B1855-70C8-48A0-97F2-E741AA61A359}" type="presParOf" srcId="{14C38B0F-C969-4F3E-A9F7-441BB55439E3}" destId="{A389C3BA-87E1-4537-846A-56674A4CE883}" srcOrd="1" destOrd="0" presId="urn:microsoft.com/office/officeart/2005/8/layout/vList4"/>
    <dgm:cxn modelId="{DC487AFE-DA7C-434E-86CA-DC84BAE6FC50}" type="presParOf" srcId="{14C38B0F-C969-4F3E-A9F7-441BB55439E3}" destId="{EF2879BC-EBF0-44A0-828A-96A5AC1847F7}" srcOrd="2" destOrd="0" presId="urn:microsoft.com/office/officeart/2005/8/layout/vList4"/>
    <dgm:cxn modelId="{99352EA3-B90B-4D11-B7FC-AE8DA16025B4}" type="presParOf" srcId="{6B02C42F-0687-4D0A-8234-1B165B664A5F}" destId="{7F8EB62B-1097-474F-9BA3-4530C63F6328}" srcOrd="3" destOrd="0" presId="urn:microsoft.com/office/officeart/2005/8/layout/vList4"/>
    <dgm:cxn modelId="{18465A17-7970-406D-A7C9-33E46F3245FF}" type="presParOf" srcId="{6B02C42F-0687-4D0A-8234-1B165B664A5F}" destId="{949807EF-EC7A-47EC-9978-8144E6352935}" srcOrd="4" destOrd="0" presId="urn:microsoft.com/office/officeart/2005/8/layout/vList4"/>
    <dgm:cxn modelId="{F46A46B9-8892-4CBE-A677-4DDEA029039C}" type="presParOf" srcId="{949807EF-EC7A-47EC-9978-8144E6352935}" destId="{939B60A2-07C3-46CF-947F-3209BDF13A06}" srcOrd="0" destOrd="0" presId="urn:microsoft.com/office/officeart/2005/8/layout/vList4"/>
    <dgm:cxn modelId="{B1D3F9DB-97A6-4496-B628-AE8FA662DA36}" type="presParOf" srcId="{949807EF-EC7A-47EC-9978-8144E6352935}" destId="{692CCF87-2C94-40AE-8034-B097E1721BBB}" srcOrd="1" destOrd="0" presId="urn:microsoft.com/office/officeart/2005/8/layout/vList4"/>
    <dgm:cxn modelId="{57C8C362-4332-4478-B73D-C3B69421F82D}"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custT="1"/>
      <dgm:spPr/>
      <dgm:t>
        <a:bodyPr/>
        <a:lstStyle/>
        <a:p>
          <a:r>
            <a:rPr lang="en-US" sz="2400" b="1" dirty="0">
              <a:solidFill>
                <a:srgbClr val="C00000"/>
              </a:solidFill>
            </a:rPr>
            <a:t>HEATWORKS</a:t>
          </a:r>
          <a:r>
            <a:rPr lang="en-US" sz="2400" b="1" baseline="0" dirty="0">
              <a:solidFill>
                <a:srgbClr val="C00000"/>
              </a:solidFill>
            </a:rPr>
            <a:t> PVT. LTD</a:t>
          </a:r>
          <a:endParaRPr lang="en-IN" sz="24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US" sz="1800" dirty="0"/>
            <a:t>Sri Deb </a:t>
          </a:r>
          <a:r>
            <a:rPr lang="en-US" sz="1800" dirty="0" err="1"/>
            <a:t>Bannerjee</a:t>
          </a:r>
          <a:r>
            <a:rPr lang="en-US" sz="1800" dirty="0"/>
            <a:t>		</a:t>
          </a:r>
          <a:r>
            <a:rPr lang="en-US" sz="1800" b="0" dirty="0"/>
            <a:t>(</a:t>
          </a:r>
          <a:r>
            <a:rPr lang="en-IN" sz="1800" dirty="0"/>
            <a:t>Internship: - ABI</a:t>
          </a:r>
          <a:r>
            <a:rPr lang="en-IN" sz="1800" b="1" dirty="0">
              <a:solidFill>
                <a:schemeClr val="bg1"/>
              </a:solidFill>
            </a:rPr>
            <a:t>)</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02153533-8203-4700-960B-4E616E0316DE}">
      <dgm:prSet phldrT="[Text]" custT="1"/>
      <dgm:spPr/>
      <dgm:t>
        <a:bodyPr/>
        <a:lstStyle/>
        <a:p>
          <a:r>
            <a:rPr lang="en-US" sz="2400" b="1" dirty="0">
              <a:solidFill>
                <a:srgbClr val="C00000"/>
              </a:solidFill>
            </a:rPr>
            <a:t>MOHAKOSHAL REFRACTORIES</a:t>
          </a:r>
          <a:r>
            <a:rPr lang="en-US" sz="2400" b="1" baseline="0" dirty="0">
              <a:solidFill>
                <a:srgbClr val="C00000"/>
              </a:solidFill>
            </a:rPr>
            <a:t> </a:t>
          </a:r>
          <a:endParaRPr lang="en-IN" sz="2400" b="1" dirty="0">
            <a:solidFill>
              <a:srgbClr val="C00000"/>
            </a:solidFill>
          </a:endParaRPr>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5C572EAD-10C6-450E-8282-79705DD01A20}">
      <dgm:prSet phldrT="[Text]" custT="1"/>
      <dgm:spPr/>
      <dgm:t>
        <a:bodyPr/>
        <a:lstStyle/>
        <a:p>
          <a:r>
            <a:rPr lang="en-US" sz="2400" b="1" dirty="0">
              <a:solidFill>
                <a:srgbClr val="C00000"/>
              </a:solidFill>
            </a:rPr>
            <a:t>NATIONAL REFRACTORIES</a:t>
          </a:r>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10C3D54F-BAF9-45F5-8EF2-1AD7DE8F65D2}">
      <dgm:prSet phldrT="[Text]" custT="1"/>
      <dgm:spPr/>
      <dgm:t>
        <a:bodyPr/>
        <a:lstStyle/>
        <a:p>
          <a:r>
            <a:rPr lang="en-US" sz="1800" dirty="0"/>
            <a:t>Sri Tanmay Biswas		</a:t>
          </a:r>
          <a:r>
            <a:rPr lang="en-US" sz="1800" b="0" dirty="0"/>
            <a:t>(</a:t>
          </a:r>
          <a:r>
            <a:rPr lang="en-IN" sz="1800" dirty="0"/>
            <a:t>Internship: - SRU</a:t>
          </a:r>
          <a:r>
            <a:rPr lang="en-IN" sz="1800" b="1" dirty="0">
              <a:solidFill>
                <a:schemeClr val="bg1"/>
              </a:solidFill>
            </a:rPr>
            <a:t>)</a:t>
          </a:r>
          <a:r>
            <a:rPr lang="en-US" sz="1800" dirty="0"/>
            <a:t>		</a:t>
          </a:r>
          <a:endParaRPr lang="en-IN" sz="1800" dirty="0"/>
        </a:p>
      </dgm:t>
    </dgm:pt>
    <dgm:pt modelId="{149B3161-C4AF-49EB-930D-CD17BF1951E1}" type="parTrans" cxnId="{42FE6370-849B-4515-B61B-D0DBA96F3F78}">
      <dgm:prSet/>
      <dgm:spPr/>
      <dgm:t>
        <a:bodyPr/>
        <a:lstStyle/>
        <a:p>
          <a:endParaRPr lang="en-IN"/>
        </a:p>
      </dgm:t>
    </dgm:pt>
    <dgm:pt modelId="{2D6ACB23-6839-4997-9EB1-4FEF4A8F58A6}" type="sibTrans" cxnId="{42FE6370-849B-4515-B61B-D0DBA96F3F78}">
      <dgm:prSet/>
      <dgm:spPr/>
      <dgm:t>
        <a:bodyPr/>
        <a:lstStyle/>
        <a:p>
          <a:endParaRPr lang="en-IN"/>
        </a:p>
      </dgm:t>
    </dgm:pt>
    <dgm:pt modelId="{AE2710BB-7166-4E62-AD13-33A469E1CFE2}">
      <dgm:prSet phldrT="[Text]" custT="1"/>
      <dgm:spPr/>
      <dgm:t>
        <a:bodyPr/>
        <a:lstStyle/>
        <a:p>
          <a:endParaRPr lang="en-IN" sz="1800" b="0" dirty="0"/>
        </a:p>
      </dgm:t>
    </dgm:pt>
    <dgm:pt modelId="{0D84220E-1703-414B-B289-823F179CD2B8}" type="parTrans" cxnId="{EB56752F-06C5-4D70-820E-844E9B3C7359}">
      <dgm:prSet/>
      <dgm:spPr/>
    </dgm:pt>
    <dgm:pt modelId="{8F636F6A-BEEE-41F4-8BD6-C064D8004BA9}" type="sibTrans" cxnId="{EB56752F-06C5-4D70-820E-844E9B3C7359}">
      <dgm:prSet/>
      <dgm:spPr/>
    </dgm:pt>
    <dgm:pt modelId="{EA631878-56B8-4754-81FC-D88240A97A89}">
      <dgm:prSet phldrT="[Text]" custT="1"/>
      <dgm:spPr/>
      <dgm:t>
        <a:bodyPr/>
        <a:lstStyle/>
        <a:p>
          <a:endParaRPr lang="en-IN" sz="1800" b="0" dirty="0"/>
        </a:p>
      </dgm:t>
    </dgm:pt>
    <dgm:pt modelId="{AD9C63ED-258D-4572-BEE2-B74D1CFFF3AB}" type="parTrans" cxnId="{90E99A6F-9118-4C95-9D41-DCC31E9CB774}">
      <dgm:prSet/>
      <dgm:spPr/>
    </dgm:pt>
    <dgm:pt modelId="{72164F37-0003-4120-B43C-3D481E24A895}" type="sibTrans" cxnId="{90E99A6F-9118-4C95-9D41-DCC31E9CB774}">
      <dgm:prSet/>
      <dgm:spPr/>
    </dgm:pt>
    <dgm:pt modelId="{E0BCE9E4-DF37-44FB-BAC0-A83E9D6AFC40}">
      <dgm:prSet phldrT="[Text]" custT="1"/>
      <dgm:spPr/>
      <dgm:t>
        <a:bodyPr/>
        <a:lstStyle/>
        <a:p>
          <a:r>
            <a:rPr lang="en-US" sz="1800" dirty="0"/>
            <a:t>Sri </a:t>
          </a:r>
          <a:r>
            <a:rPr lang="en-US" sz="1800" dirty="0" err="1"/>
            <a:t>Subhojit</a:t>
          </a:r>
          <a:r>
            <a:rPr lang="en-US" sz="1800" dirty="0"/>
            <a:t> Das		</a:t>
          </a:r>
          <a:r>
            <a:rPr lang="en-US" sz="1800" b="0" dirty="0"/>
            <a:t>(</a:t>
          </a:r>
          <a:r>
            <a:rPr lang="en-IN" sz="1800" dirty="0"/>
            <a:t>Internship: - ABI</a:t>
          </a:r>
          <a:r>
            <a:rPr lang="en-IN" sz="1800" b="1" dirty="0">
              <a:solidFill>
                <a:schemeClr val="bg1"/>
              </a:solidFill>
            </a:rPr>
            <a:t>)</a:t>
          </a:r>
          <a:endParaRPr lang="en-IN" sz="1800" dirty="0"/>
        </a:p>
      </dgm:t>
    </dgm:pt>
    <dgm:pt modelId="{BD57CC3F-023C-41B3-8B29-B12948BD6A13}" type="parTrans" cxnId="{4017694D-BA39-4953-87DC-7CB98902D5A3}">
      <dgm:prSet/>
      <dgm:spPr/>
    </dgm:pt>
    <dgm:pt modelId="{EBFC5B9C-1C49-4635-8CCE-5B5213CFBB88}" type="sibTrans" cxnId="{4017694D-BA39-4953-87DC-7CB98902D5A3}">
      <dgm:prSet/>
      <dgm:spPr/>
    </dgm:pt>
    <dgm:pt modelId="{23C79EE9-2B16-4161-9C7F-98C2CFBA0DA8}">
      <dgm:prSet phldrT="[Text]" custT="1"/>
      <dgm:spPr/>
      <dgm:t>
        <a:bodyPr/>
        <a:lstStyle/>
        <a:p>
          <a:r>
            <a:rPr lang="en-US" sz="1800" b="0" dirty="0"/>
            <a:t>Sri Sourav Tanti			(</a:t>
          </a:r>
          <a:r>
            <a:rPr lang="en-IN" sz="1800" dirty="0"/>
            <a:t>Internship: - PGP GLASS</a:t>
          </a:r>
          <a:r>
            <a:rPr lang="en-IN" sz="1800" b="1" dirty="0">
              <a:solidFill>
                <a:schemeClr val="bg1"/>
              </a:solidFill>
            </a:rPr>
            <a:t>)</a:t>
          </a:r>
          <a:endParaRPr lang="en-IN" sz="1800" b="0" dirty="0"/>
        </a:p>
      </dgm:t>
    </dgm:pt>
    <dgm:pt modelId="{5A32C394-1B7F-41AA-976E-23D9A66A0581}" type="sibTrans" cxnId="{86702594-A6DF-4CAC-8DF0-F68A8C05B2E1}">
      <dgm:prSet/>
      <dgm:spPr/>
      <dgm:t>
        <a:bodyPr/>
        <a:lstStyle/>
        <a:p>
          <a:endParaRPr lang="en-IN"/>
        </a:p>
      </dgm:t>
    </dgm:pt>
    <dgm:pt modelId="{15D7681E-5D65-4EC5-A135-5DED4BAB936B}" type="parTrans" cxnId="{86702594-A6DF-4CAC-8DF0-F68A8C05B2E1}">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custLinFactNeighborY="2960"/>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custLinFactNeighborX="-21239" custLinFactNeighborY="-2811"/>
      <dgm:spPr/>
      <dgm:t>
        <a:bodyPr/>
        <a:lstStyle/>
        <a:p>
          <a:endParaRPr lang="en-IN"/>
        </a:p>
      </dgm:t>
    </dgm:pt>
    <dgm:pt modelId="{A389C3BA-87E1-4537-846A-56674A4CE883}" type="pres">
      <dgm:prSet presAssocID="{02153533-8203-4700-960B-4E616E0316DE}" presName="img" presStyleLbl="fgImgPlace1" presStyleIdx="1" presStyleCnt="3" custLinFactNeighborX="2542" custLinFactNeighborY="-55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custLinFactNeighborY="-1499"/>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EB0DBBEB-4A8E-4F80-A96C-6968AF920591}" type="presOf" srcId="{23C79EE9-2B16-4161-9C7F-98C2CFBA0DA8}" destId="{6E32DAFF-4AAF-4A9A-AE93-6C236C9C5901}" srcOrd="1" destOrd="1" presId="urn:microsoft.com/office/officeart/2005/8/layout/vList4"/>
    <dgm:cxn modelId="{EB56752F-06C5-4D70-820E-844E9B3C7359}" srcId="{5C572EAD-10C6-450E-8282-79705DD01A20}" destId="{AE2710BB-7166-4E62-AD13-33A469E1CFE2}" srcOrd="2" destOrd="0" parTransId="{0D84220E-1703-414B-B289-823F179CD2B8}" sibTransId="{8F636F6A-BEEE-41F4-8BD6-C064D8004BA9}"/>
    <dgm:cxn modelId="{42FE6370-849B-4515-B61B-D0DBA96F3F78}" srcId="{02153533-8203-4700-960B-4E616E0316DE}" destId="{10C3D54F-BAF9-45F5-8EF2-1AD7DE8F65D2}" srcOrd="0" destOrd="0" parTransId="{149B3161-C4AF-49EB-930D-CD17BF1951E1}" sibTransId="{2D6ACB23-6839-4997-9EB1-4FEF4A8F58A6}"/>
    <dgm:cxn modelId="{AFA29291-6010-41F9-87DF-CCAD0C493E57}" type="presOf" srcId="{5C572EAD-10C6-450E-8282-79705DD01A20}" destId="{939B60A2-07C3-46CF-947F-3209BDF13A06}" srcOrd="0" destOrd="0" presId="urn:microsoft.com/office/officeart/2005/8/layout/vList4"/>
    <dgm:cxn modelId="{07B1DDE5-855E-4518-9B3D-A1C191B1A532}" type="presOf" srcId="{E0BCE9E4-DF37-44FB-BAC0-A83E9D6AFC40}" destId="{155CE278-1B43-4393-B384-A610A4A49ED9}" srcOrd="1" destOrd="2" presId="urn:microsoft.com/office/officeart/2005/8/layout/vList4"/>
    <dgm:cxn modelId="{74CA9FC1-2523-4780-8407-DB2723B91E03}" type="presOf" srcId="{EA631878-56B8-4754-81FC-D88240A97A89}" destId="{6E32DAFF-4AAF-4A9A-AE93-6C236C9C5901}" srcOrd="1" destOrd="2" presId="urn:microsoft.com/office/officeart/2005/8/layout/vList4"/>
    <dgm:cxn modelId="{90E99A6F-9118-4C95-9D41-DCC31E9CB774}" srcId="{5C572EAD-10C6-450E-8282-79705DD01A20}" destId="{EA631878-56B8-4754-81FC-D88240A97A89}" srcOrd="1" destOrd="0" parTransId="{AD9C63ED-258D-4572-BEE2-B74D1CFFF3AB}" sibTransId="{72164F37-0003-4120-B43C-3D481E24A895}"/>
    <dgm:cxn modelId="{EA2E93E4-365A-434E-9810-AB73E62152FD}" srcId="{98388398-024C-48C3-9CCA-5BACE79EC5F8}" destId="{5C572EAD-10C6-450E-8282-79705DD01A20}" srcOrd="2" destOrd="0" parTransId="{C66B6DA5-402A-4CC6-9602-783FA57F2FB1}" sibTransId="{2A078666-B2B2-40D6-A4BE-20044C194632}"/>
    <dgm:cxn modelId="{4736D3EB-D480-4449-88E1-969CE63EC180}" srcId="{98388398-024C-48C3-9CCA-5BACE79EC5F8}" destId="{9387AF50-8BE2-4758-A00C-B22ADE067E88}" srcOrd="0" destOrd="0" parTransId="{E2F0C257-EF06-456A-8E95-A12A1D88FBDE}" sibTransId="{61075E32-3B24-4DC0-A849-71F470A8B81A}"/>
    <dgm:cxn modelId="{50244271-7DD2-4435-B97B-942BFDF932E2}" type="presOf" srcId="{AE2710BB-7166-4E62-AD13-33A469E1CFE2}" destId="{6E32DAFF-4AAF-4A9A-AE93-6C236C9C5901}" srcOrd="1" destOrd="3" presId="urn:microsoft.com/office/officeart/2005/8/layout/vList4"/>
    <dgm:cxn modelId="{06633293-C63D-4F8D-A810-CFBCA39AF714}" type="presOf" srcId="{02153533-8203-4700-960B-4E616E0316DE}" destId="{EF2879BC-EBF0-44A0-828A-96A5AC1847F7}" srcOrd="1" destOrd="0" presId="urn:microsoft.com/office/officeart/2005/8/layout/vList4"/>
    <dgm:cxn modelId="{CA7BB90E-2F45-4802-B541-BA9D445198CA}" type="presOf" srcId="{E0BCE9E4-DF37-44FB-BAC0-A83E9D6AFC40}" destId="{F15CC4B4-9B9C-46FD-B7DD-79024B2166E3}" srcOrd="0" destOrd="2" presId="urn:microsoft.com/office/officeart/2005/8/layout/vList4"/>
    <dgm:cxn modelId="{C28739C4-6351-410D-BC21-E1562A80C758}" type="presOf" srcId="{18D8B3CA-FF6E-44E4-8803-67CD9C746E47}" destId="{155CE278-1B43-4393-B384-A610A4A49ED9}" srcOrd="1" destOrd="1"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6B7CD6E6-14B0-4696-8FB8-A76F5E790E50}" type="presOf" srcId="{23C79EE9-2B16-4161-9C7F-98C2CFBA0DA8}" destId="{939B60A2-07C3-46CF-947F-3209BDF13A06}" srcOrd="0" destOrd="1" presId="urn:microsoft.com/office/officeart/2005/8/layout/vList4"/>
    <dgm:cxn modelId="{68EB3908-6C0A-4053-BA75-F3E6A8692F1D}" type="presOf" srcId="{98388398-024C-48C3-9CCA-5BACE79EC5F8}" destId="{6B02C42F-0687-4D0A-8234-1B165B664A5F}" srcOrd="0" destOrd="0"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9893FB56-C0F3-45C0-B2CB-5231B8247AA6}" type="presOf" srcId="{9387AF50-8BE2-4758-A00C-B22ADE067E88}" destId="{F15CC4B4-9B9C-46FD-B7DD-79024B2166E3}" srcOrd="0" destOrd="0" presId="urn:microsoft.com/office/officeart/2005/8/layout/vList4"/>
    <dgm:cxn modelId="{83882BC8-B597-476F-B917-0F3DAC2EED5E}" type="presOf" srcId="{10C3D54F-BAF9-45F5-8EF2-1AD7DE8F65D2}" destId="{9F64783F-781C-41DC-ADCB-952EDF834B9B}" srcOrd="0" destOrd="1" presId="urn:microsoft.com/office/officeart/2005/8/layout/vList4"/>
    <dgm:cxn modelId="{C5315C88-A6ED-440E-9A82-9AAB85AC3CF7}" type="presOf" srcId="{AE2710BB-7166-4E62-AD13-33A469E1CFE2}" destId="{939B60A2-07C3-46CF-947F-3209BDF13A06}" srcOrd="0" destOrd="3" presId="urn:microsoft.com/office/officeart/2005/8/layout/vList4"/>
    <dgm:cxn modelId="{F8547720-C1B2-4518-A790-7D47FBA1EA40}" type="presOf" srcId="{10C3D54F-BAF9-45F5-8EF2-1AD7DE8F65D2}" destId="{EF2879BC-EBF0-44A0-828A-96A5AC1847F7}" srcOrd="1" destOrd="1" presId="urn:microsoft.com/office/officeart/2005/8/layout/vList4"/>
    <dgm:cxn modelId="{86702594-A6DF-4CAC-8DF0-F68A8C05B2E1}" srcId="{5C572EAD-10C6-450E-8282-79705DD01A20}" destId="{23C79EE9-2B16-4161-9C7F-98C2CFBA0DA8}" srcOrd="0" destOrd="0" parTransId="{15D7681E-5D65-4EC5-A135-5DED4BAB936B}" sibTransId="{5A32C394-1B7F-41AA-976E-23D9A66A0581}"/>
    <dgm:cxn modelId="{47157CC6-6F84-4F9E-B3CB-435DF203F6E7}" type="presOf" srcId="{18D8B3CA-FF6E-44E4-8803-67CD9C746E47}" destId="{F15CC4B4-9B9C-46FD-B7DD-79024B2166E3}" srcOrd="0" destOrd="1" presId="urn:microsoft.com/office/officeart/2005/8/layout/vList4"/>
    <dgm:cxn modelId="{22147E3D-9B6A-40DA-9360-50288E5D5D32}" type="presOf" srcId="{EA631878-56B8-4754-81FC-D88240A97A89}" destId="{939B60A2-07C3-46CF-947F-3209BDF13A06}" srcOrd="0" destOrd="2" presId="urn:microsoft.com/office/officeart/2005/8/layout/vList4"/>
    <dgm:cxn modelId="{2B6577AA-C9E0-4BAB-8D2D-4C93FE6EB9C7}" type="presOf" srcId="{5C572EAD-10C6-450E-8282-79705DD01A20}" destId="{6E32DAFF-4AAF-4A9A-AE93-6C236C9C5901}" srcOrd="1" destOrd="0" presId="urn:microsoft.com/office/officeart/2005/8/layout/vList4"/>
    <dgm:cxn modelId="{A9DDCB26-1577-48B0-9A26-B33A726B5891}" type="presOf" srcId="{02153533-8203-4700-960B-4E616E0316DE}" destId="{9F64783F-781C-41DC-ADCB-952EDF834B9B}" srcOrd="0" destOrd="0" presId="urn:microsoft.com/office/officeart/2005/8/layout/vList4"/>
    <dgm:cxn modelId="{4017694D-BA39-4953-87DC-7CB98902D5A3}" srcId="{9387AF50-8BE2-4758-A00C-B22ADE067E88}" destId="{E0BCE9E4-DF37-44FB-BAC0-A83E9D6AFC40}" srcOrd="1" destOrd="0" parTransId="{BD57CC3F-023C-41B3-8B29-B12948BD6A13}" sibTransId="{EBFC5B9C-1C49-4635-8CCE-5B5213CFBB88}"/>
    <dgm:cxn modelId="{CA63824A-18C9-40AD-929A-567626DD19B5}" type="presOf" srcId="{9387AF50-8BE2-4758-A00C-B22ADE067E88}" destId="{155CE278-1B43-4393-B384-A610A4A49ED9}" srcOrd="1" destOrd="0" presId="urn:microsoft.com/office/officeart/2005/8/layout/vList4"/>
    <dgm:cxn modelId="{27B095E5-DCE1-44B7-97EC-8E7FBA79FCFC}" type="presParOf" srcId="{6B02C42F-0687-4D0A-8234-1B165B664A5F}" destId="{4D9DDC88-323A-4438-87EA-6670289177E0}" srcOrd="0" destOrd="0" presId="urn:microsoft.com/office/officeart/2005/8/layout/vList4"/>
    <dgm:cxn modelId="{85E79F6C-8BC9-4191-A44F-2E2295A4A3A6}" type="presParOf" srcId="{4D9DDC88-323A-4438-87EA-6670289177E0}" destId="{F15CC4B4-9B9C-46FD-B7DD-79024B2166E3}" srcOrd="0" destOrd="0" presId="urn:microsoft.com/office/officeart/2005/8/layout/vList4"/>
    <dgm:cxn modelId="{781E857B-6277-4866-ACEF-BDB23E15B9A6}" type="presParOf" srcId="{4D9DDC88-323A-4438-87EA-6670289177E0}" destId="{2513F22D-93C9-4DE8-A3DC-06AB57ADA93C}" srcOrd="1" destOrd="0" presId="urn:microsoft.com/office/officeart/2005/8/layout/vList4"/>
    <dgm:cxn modelId="{C4189C01-E121-4C77-83F2-437214CB14B2}" type="presParOf" srcId="{4D9DDC88-323A-4438-87EA-6670289177E0}" destId="{155CE278-1B43-4393-B384-A610A4A49ED9}" srcOrd="2" destOrd="0" presId="urn:microsoft.com/office/officeart/2005/8/layout/vList4"/>
    <dgm:cxn modelId="{91C4F15D-91AA-438E-96F9-00F86CA37A33}" type="presParOf" srcId="{6B02C42F-0687-4D0A-8234-1B165B664A5F}" destId="{F0B78A82-9883-4CD6-8248-19E717B3BBBA}" srcOrd="1" destOrd="0" presId="urn:microsoft.com/office/officeart/2005/8/layout/vList4"/>
    <dgm:cxn modelId="{D03ACD46-3A8B-4E90-A707-40D9134DB85F}" type="presParOf" srcId="{6B02C42F-0687-4D0A-8234-1B165B664A5F}" destId="{14C38B0F-C969-4F3E-A9F7-441BB55439E3}" srcOrd="2" destOrd="0" presId="urn:microsoft.com/office/officeart/2005/8/layout/vList4"/>
    <dgm:cxn modelId="{B8CD572C-2EBB-40CA-9DE7-50C5B14B92C1}" type="presParOf" srcId="{14C38B0F-C969-4F3E-A9F7-441BB55439E3}" destId="{9F64783F-781C-41DC-ADCB-952EDF834B9B}" srcOrd="0" destOrd="0" presId="urn:microsoft.com/office/officeart/2005/8/layout/vList4"/>
    <dgm:cxn modelId="{AFBE2C1B-EC5B-4789-847E-0DBA8A1753DE}" type="presParOf" srcId="{14C38B0F-C969-4F3E-A9F7-441BB55439E3}" destId="{A389C3BA-87E1-4537-846A-56674A4CE883}" srcOrd="1" destOrd="0" presId="urn:microsoft.com/office/officeart/2005/8/layout/vList4"/>
    <dgm:cxn modelId="{D7B9FE63-6868-470E-A6CA-C8FFAC651288}" type="presParOf" srcId="{14C38B0F-C969-4F3E-A9F7-441BB55439E3}" destId="{EF2879BC-EBF0-44A0-828A-96A5AC1847F7}" srcOrd="2" destOrd="0" presId="urn:microsoft.com/office/officeart/2005/8/layout/vList4"/>
    <dgm:cxn modelId="{B38D2DFD-5DE2-44DE-913F-7874F8391F88}" type="presParOf" srcId="{6B02C42F-0687-4D0A-8234-1B165B664A5F}" destId="{7F8EB62B-1097-474F-9BA3-4530C63F6328}" srcOrd="3" destOrd="0" presId="urn:microsoft.com/office/officeart/2005/8/layout/vList4"/>
    <dgm:cxn modelId="{9A79B51E-4D78-41BD-8A25-C48ED293E3EE}" type="presParOf" srcId="{6B02C42F-0687-4D0A-8234-1B165B664A5F}" destId="{949807EF-EC7A-47EC-9978-8144E6352935}" srcOrd="4" destOrd="0" presId="urn:microsoft.com/office/officeart/2005/8/layout/vList4"/>
    <dgm:cxn modelId="{5F97A20A-C66B-4595-8A12-AA37E1597E75}" type="presParOf" srcId="{949807EF-EC7A-47EC-9978-8144E6352935}" destId="{939B60A2-07C3-46CF-947F-3209BDF13A06}" srcOrd="0" destOrd="0" presId="urn:microsoft.com/office/officeart/2005/8/layout/vList4"/>
    <dgm:cxn modelId="{14DCE9DE-43F6-4CAC-AADD-D2833A1D7F24}" type="presParOf" srcId="{949807EF-EC7A-47EC-9978-8144E6352935}" destId="{692CCF87-2C94-40AE-8034-B097E1721BBB}" srcOrd="1" destOrd="0" presId="urn:microsoft.com/office/officeart/2005/8/layout/vList4"/>
    <dgm:cxn modelId="{D3DC80E8-A3F5-4DEB-AA8B-290C3113FFB5}"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dgm:spPr/>
      <dgm:t>
        <a:bodyPr/>
        <a:lstStyle/>
        <a:p>
          <a:r>
            <a:rPr lang="en-US" sz="1800" b="1" dirty="0">
              <a:solidFill>
                <a:srgbClr val="C00000"/>
              </a:solidFill>
            </a:rPr>
            <a:t>HR JOHNSON</a:t>
          </a:r>
          <a:endParaRPr lang="en-IN" sz="18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a:t>Sri </a:t>
          </a:r>
          <a:r>
            <a:rPr lang="en-IN" sz="1800" dirty="0" err="1"/>
            <a:t>Rohan</a:t>
          </a:r>
          <a:r>
            <a:rPr lang="en-IN" sz="1800" dirty="0"/>
            <a:t> Patel</a:t>
          </a:r>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3F517711-D653-4473-9497-9A9765020885}">
      <dgm:prSet phldrT="[Text]" custT="1"/>
      <dgm:spPr/>
      <dgm:t>
        <a:bodyPr/>
        <a:lstStyle/>
        <a:p>
          <a:r>
            <a:rPr lang="en-US" sz="1600" dirty="0"/>
            <a:t> </a:t>
          </a:r>
          <a:r>
            <a:rPr lang="en-US" sz="1800" b="0" dirty="0"/>
            <a:t>Sri </a:t>
          </a:r>
          <a:r>
            <a:rPr lang="en-US" sz="1800" b="0" dirty="0" err="1"/>
            <a:t>Arindam</a:t>
          </a:r>
          <a:r>
            <a:rPr lang="en-US" sz="1800" b="0" dirty="0"/>
            <a:t> Pal</a:t>
          </a:r>
          <a:endParaRPr lang="en-IN" sz="1800" b="0" dirty="0"/>
        </a:p>
      </dgm:t>
    </dgm:pt>
    <dgm:pt modelId="{385DAE4C-8778-4E61-A155-871A9FBC9CAE}" type="parTrans" cxnId="{C915FC30-9A65-4D20-A0C0-6D91823F0BCF}">
      <dgm:prSet/>
      <dgm:spPr/>
      <dgm:t>
        <a:bodyPr/>
        <a:lstStyle/>
        <a:p>
          <a:endParaRPr lang="en-IN"/>
        </a:p>
      </dgm:t>
    </dgm:pt>
    <dgm:pt modelId="{79C2E0EF-A619-4FC1-9D37-9CDA88E9EB9A}" type="sibTrans" cxnId="{C915FC30-9A65-4D20-A0C0-6D91823F0BCF}">
      <dgm:prSet/>
      <dgm:spPr/>
      <dgm:t>
        <a:bodyPr/>
        <a:lstStyle/>
        <a:p>
          <a:endParaRPr lang="en-IN"/>
        </a:p>
      </dgm:t>
    </dgm:pt>
    <dgm:pt modelId="{02153533-8203-4700-960B-4E616E0316DE}">
      <dgm:prSet phldrT="[Text]"/>
      <dgm:spPr/>
      <dgm:t>
        <a:bodyPr/>
        <a:lstStyle/>
        <a:p>
          <a:r>
            <a:rPr lang="en-US" sz="1800" b="1" dirty="0">
              <a:solidFill>
                <a:srgbClr val="C00000"/>
              </a:solidFill>
            </a:rPr>
            <a:t>RHI MAGNESITA ( FORMERLY DALMIA OCL ) </a:t>
          </a:r>
          <a:endParaRPr lang="en-IN" sz="1800" b="1" dirty="0">
            <a:solidFill>
              <a:srgbClr val="C00000"/>
            </a:solidFill>
          </a:endParaRPr>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310923AE-A985-4EB7-AE6E-2AF1342421C9}">
      <dgm:prSet phldrT="[Text]" custT="1"/>
      <dgm:spPr/>
      <dgm:t>
        <a:bodyPr/>
        <a:lstStyle/>
        <a:p>
          <a:r>
            <a:rPr lang="en-US" sz="1600" dirty="0"/>
            <a:t>Sri Rajesh pal </a:t>
          </a:r>
          <a:endParaRPr lang="en-IN" sz="1600" dirty="0"/>
        </a:p>
      </dgm:t>
    </dgm:pt>
    <dgm:pt modelId="{2746614F-450B-4390-B254-CBCEA6D4EBB3}" type="parTrans" cxnId="{0B25634E-E4BD-4706-92A4-DEE4FEF6F597}">
      <dgm:prSet/>
      <dgm:spPr/>
      <dgm:t>
        <a:bodyPr/>
        <a:lstStyle/>
        <a:p>
          <a:endParaRPr lang="en-IN"/>
        </a:p>
      </dgm:t>
    </dgm:pt>
    <dgm:pt modelId="{CCF2F254-8AAC-485C-BA41-DD5C8FF3580C}" type="sibTrans" cxnId="{0B25634E-E4BD-4706-92A4-DEE4FEF6F597}">
      <dgm:prSet/>
      <dgm:spPr/>
      <dgm:t>
        <a:bodyPr/>
        <a:lstStyle/>
        <a:p>
          <a:endParaRPr lang="en-IN"/>
        </a:p>
      </dgm:t>
    </dgm:pt>
    <dgm:pt modelId="{5C572EAD-10C6-450E-8282-79705DD01A20}">
      <dgm:prSet phldrT="[Text]" custT="1"/>
      <dgm:spPr/>
      <dgm:t>
        <a:bodyPr/>
        <a:lstStyle/>
        <a:p>
          <a:r>
            <a:rPr lang="en-US" sz="2400" b="1" dirty="0">
              <a:solidFill>
                <a:srgbClr val="C00000"/>
              </a:solidFill>
            </a:rPr>
            <a:t>SAIL REFRACTORY UNIT (BHILAI &amp; IFICO)</a:t>
          </a:r>
          <a:endParaRPr lang="en-IN" sz="2400" b="1" dirty="0">
            <a:solidFill>
              <a:srgbClr val="C00000"/>
            </a:solidFill>
          </a:endParaRPr>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23C79EE9-2B16-4161-9C7F-98C2CFBA0DA8}">
      <dgm:prSet phldrT="[Text]" custT="1"/>
      <dgm:spPr/>
      <dgm:t>
        <a:bodyPr/>
        <a:lstStyle/>
        <a:p>
          <a:r>
            <a:rPr lang="en-US" sz="1400" b="0" dirty="0"/>
            <a:t>Sri </a:t>
          </a:r>
          <a:r>
            <a:rPr lang="en-US" sz="1400" b="0" dirty="0" err="1"/>
            <a:t>Adarsha</a:t>
          </a:r>
          <a:r>
            <a:rPr lang="en-US" sz="1400" b="0" dirty="0"/>
            <a:t> </a:t>
          </a:r>
          <a:r>
            <a:rPr lang="en-US" sz="1400" b="0" dirty="0" err="1"/>
            <a:t>Nath</a:t>
          </a:r>
          <a:r>
            <a:rPr lang="en-US" sz="1400" b="0" dirty="0"/>
            <a:t>                   </a:t>
          </a:r>
          <a:endParaRPr lang="en-IN" sz="1400" b="0" dirty="0"/>
        </a:p>
      </dgm:t>
    </dgm:pt>
    <dgm:pt modelId="{15D7681E-5D65-4EC5-A135-5DED4BAB936B}" type="parTrans" cxnId="{86702594-A6DF-4CAC-8DF0-F68A8C05B2E1}">
      <dgm:prSet/>
      <dgm:spPr/>
      <dgm:t>
        <a:bodyPr/>
        <a:lstStyle/>
        <a:p>
          <a:endParaRPr lang="en-IN"/>
        </a:p>
      </dgm:t>
    </dgm:pt>
    <dgm:pt modelId="{5A32C394-1B7F-41AA-976E-23D9A66A0581}" type="sibTrans" cxnId="{86702594-A6DF-4CAC-8DF0-F68A8C05B2E1}">
      <dgm:prSet/>
      <dgm:spPr/>
      <dgm:t>
        <a:bodyPr/>
        <a:lstStyle/>
        <a:p>
          <a:endParaRPr lang="en-IN"/>
        </a:p>
      </dgm:t>
    </dgm:pt>
    <dgm:pt modelId="{894B6F7D-4D79-49F4-973A-1D9A2BF170AE}">
      <dgm:prSet phldrT="[Text]"/>
      <dgm:spPr/>
      <dgm:t>
        <a:bodyPr/>
        <a:lstStyle/>
        <a:p>
          <a:endParaRPr lang="en-IN" sz="2000" dirty="0"/>
        </a:p>
      </dgm:t>
    </dgm:pt>
    <dgm:pt modelId="{ABAE78A8-49FB-4DB9-8C8B-56DBC96B016E}" type="parTrans" cxnId="{377460C2-8F1F-4E78-9E0D-1C1145EAAB83}">
      <dgm:prSet/>
      <dgm:spPr/>
      <dgm:t>
        <a:bodyPr/>
        <a:lstStyle/>
        <a:p>
          <a:endParaRPr lang="en-IN"/>
        </a:p>
      </dgm:t>
    </dgm:pt>
    <dgm:pt modelId="{15E301ED-2AB3-4869-B6E4-E626E4A36D55}" type="sibTrans" cxnId="{377460C2-8F1F-4E78-9E0D-1C1145EAAB83}">
      <dgm:prSet/>
      <dgm:spPr/>
      <dgm:t>
        <a:bodyPr/>
        <a:lstStyle/>
        <a:p>
          <a:endParaRPr lang="en-IN"/>
        </a:p>
      </dgm:t>
    </dgm:pt>
    <dgm:pt modelId="{BA3CCC43-95C0-4FF6-8459-F5254A1DC673}">
      <dgm:prSet phldrT="[Text]" custT="1"/>
      <dgm:spPr/>
      <dgm:t>
        <a:bodyPr/>
        <a:lstStyle/>
        <a:p>
          <a:r>
            <a:rPr lang="en-US" sz="1600" dirty="0"/>
            <a:t>Sri Syed </a:t>
          </a:r>
          <a:r>
            <a:rPr lang="en-US" sz="1600" dirty="0" err="1"/>
            <a:t>Mubashir</a:t>
          </a:r>
          <a:r>
            <a:rPr lang="en-US" sz="1600" dirty="0"/>
            <a:t> </a:t>
          </a:r>
          <a:r>
            <a:rPr lang="en-US" sz="1600" dirty="0" err="1"/>
            <a:t>Alam</a:t>
          </a:r>
          <a:r>
            <a:rPr lang="en-US" sz="1600" dirty="0"/>
            <a:t> </a:t>
          </a:r>
          <a:endParaRPr lang="en-IN" sz="1600" dirty="0"/>
        </a:p>
      </dgm:t>
    </dgm:pt>
    <dgm:pt modelId="{5EA047D6-ED7F-4DA9-8D3F-16CA4B254FAC}" type="parTrans" cxnId="{C0E9D073-62AC-4ECE-A574-C539D477ED2B}">
      <dgm:prSet/>
      <dgm:spPr/>
      <dgm:t>
        <a:bodyPr/>
        <a:lstStyle/>
        <a:p>
          <a:endParaRPr lang="en-IN"/>
        </a:p>
      </dgm:t>
    </dgm:pt>
    <dgm:pt modelId="{22251428-F274-46CB-8B78-70BD10AD4BE0}" type="sibTrans" cxnId="{C0E9D073-62AC-4ECE-A574-C539D477ED2B}">
      <dgm:prSet/>
      <dgm:spPr/>
      <dgm:t>
        <a:bodyPr/>
        <a:lstStyle/>
        <a:p>
          <a:endParaRPr lang="en-IN"/>
        </a:p>
      </dgm:t>
    </dgm:pt>
    <dgm:pt modelId="{60F25D4D-AB8B-4963-B276-FECD5D633B83}">
      <dgm:prSet phldrT="[Text]" custT="1"/>
      <dgm:spPr/>
      <dgm:t>
        <a:bodyPr/>
        <a:lstStyle/>
        <a:p>
          <a:r>
            <a:rPr lang="en-US" sz="1600" dirty="0"/>
            <a:t>Sri </a:t>
          </a:r>
          <a:r>
            <a:rPr lang="en-US" sz="1600" dirty="0" err="1"/>
            <a:t>Arghyodeep</a:t>
          </a:r>
          <a:r>
            <a:rPr lang="en-US" sz="1600" dirty="0"/>
            <a:t> </a:t>
          </a:r>
          <a:r>
            <a:rPr lang="en-US" sz="1600" dirty="0" err="1"/>
            <a:t>Nandan</a:t>
          </a:r>
          <a:r>
            <a:rPr lang="en-US" sz="1600" dirty="0"/>
            <a:t> </a:t>
          </a:r>
          <a:endParaRPr lang="en-IN" sz="1600" dirty="0"/>
        </a:p>
      </dgm:t>
    </dgm:pt>
    <dgm:pt modelId="{52890F06-77AD-41AD-A2C4-D8A0A3D3DBE9}" type="parTrans" cxnId="{A57B7C9A-5292-4FDF-B84B-A64FA2110F51}">
      <dgm:prSet/>
      <dgm:spPr/>
      <dgm:t>
        <a:bodyPr/>
        <a:lstStyle/>
        <a:p>
          <a:endParaRPr lang="en-IN"/>
        </a:p>
      </dgm:t>
    </dgm:pt>
    <dgm:pt modelId="{9AA57096-F275-4DA7-8DA9-699B628F389A}" type="sibTrans" cxnId="{A57B7C9A-5292-4FDF-B84B-A64FA2110F51}">
      <dgm:prSet/>
      <dgm:spPr/>
      <dgm:t>
        <a:bodyPr/>
        <a:lstStyle/>
        <a:p>
          <a:endParaRPr lang="en-IN"/>
        </a:p>
      </dgm:t>
    </dgm:pt>
    <dgm:pt modelId="{592B1686-CFDE-4700-9DA7-07D88D26A495}">
      <dgm:prSet phldrT="[Text]" custT="1"/>
      <dgm:spPr/>
      <dgm:t>
        <a:bodyPr/>
        <a:lstStyle/>
        <a:p>
          <a:r>
            <a:rPr lang="en-US" sz="1600" dirty="0"/>
            <a:t>Sri </a:t>
          </a:r>
          <a:r>
            <a:rPr lang="en-US" sz="1600" dirty="0" err="1"/>
            <a:t>Anuj</a:t>
          </a:r>
          <a:r>
            <a:rPr lang="en-US" sz="1600" dirty="0"/>
            <a:t> </a:t>
          </a:r>
          <a:r>
            <a:rPr lang="en-US" sz="1600" dirty="0" err="1"/>
            <a:t>Yadav</a:t>
          </a:r>
          <a:endParaRPr lang="en-IN" sz="1600" dirty="0"/>
        </a:p>
      </dgm:t>
    </dgm:pt>
    <dgm:pt modelId="{BE305B23-A9D8-4134-B6BE-8FA51F10ED97}" type="parTrans" cxnId="{DC493218-AE7E-40D8-AFFE-94EE23A99DB2}">
      <dgm:prSet/>
      <dgm:spPr/>
      <dgm:t>
        <a:bodyPr/>
        <a:lstStyle/>
        <a:p>
          <a:endParaRPr lang="en-IN"/>
        </a:p>
      </dgm:t>
    </dgm:pt>
    <dgm:pt modelId="{DE690F4B-EC4A-49F6-AA14-79B6E7FE3A4B}" type="sibTrans" cxnId="{DC493218-AE7E-40D8-AFFE-94EE23A99DB2}">
      <dgm:prSet/>
      <dgm:spPr/>
      <dgm:t>
        <a:bodyPr/>
        <a:lstStyle/>
        <a:p>
          <a:endParaRPr lang="en-IN"/>
        </a:p>
      </dgm:t>
    </dgm:pt>
    <dgm:pt modelId="{AE5DAA76-D977-4738-A47C-6D6030E890C4}">
      <dgm:prSet phldrT="[Text]" custT="1"/>
      <dgm:spPr/>
      <dgm:t>
        <a:bodyPr/>
        <a:lstStyle/>
        <a:p>
          <a:r>
            <a:rPr lang="en-US" sz="1400" b="0" dirty="0"/>
            <a:t>Sri </a:t>
          </a:r>
          <a:r>
            <a:rPr lang="en-US" sz="1400" b="0" dirty="0" err="1"/>
            <a:t>Arpan</a:t>
          </a:r>
          <a:r>
            <a:rPr lang="en-US" sz="1400" b="0" dirty="0"/>
            <a:t> </a:t>
          </a:r>
          <a:r>
            <a:rPr lang="en-US" sz="1400" b="0" dirty="0" err="1"/>
            <a:t>Mondal</a:t>
          </a:r>
          <a:endParaRPr lang="en-IN" sz="1400" b="0" dirty="0"/>
        </a:p>
      </dgm:t>
    </dgm:pt>
    <dgm:pt modelId="{FEFF1019-5816-40C3-869B-3F818AB94AA9}" type="parTrans" cxnId="{415DF9A6-38D3-46ED-B558-97836B36E9E9}">
      <dgm:prSet/>
      <dgm:spPr/>
      <dgm:t>
        <a:bodyPr/>
        <a:lstStyle/>
        <a:p>
          <a:endParaRPr lang="en-IN"/>
        </a:p>
      </dgm:t>
    </dgm:pt>
    <dgm:pt modelId="{5E07B602-70CD-49DA-AFAB-9C8649FE54F7}" type="sibTrans" cxnId="{415DF9A6-38D3-46ED-B558-97836B36E9E9}">
      <dgm:prSet/>
      <dgm:spPr/>
      <dgm:t>
        <a:bodyPr/>
        <a:lstStyle/>
        <a:p>
          <a:endParaRPr lang="en-IN"/>
        </a:p>
      </dgm:t>
    </dgm:pt>
    <dgm:pt modelId="{4DC1B945-0224-4F27-BAF8-995B3C02C4A0}">
      <dgm:prSet phldrT="[Text]" custT="1"/>
      <dgm:spPr/>
      <dgm:t>
        <a:bodyPr/>
        <a:lstStyle/>
        <a:p>
          <a:r>
            <a:rPr lang="en-US" sz="1400" b="0" dirty="0"/>
            <a:t>Sri </a:t>
          </a:r>
          <a:r>
            <a:rPr lang="en-US" sz="1400" b="0" dirty="0" err="1"/>
            <a:t>Diganta</a:t>
          </a:r>
          <a:r>
            <a:rPr lang="en-US" sz="1400" b="0" dirty="0"/>
            <a:t> </a:t>
          </a:r>
          <a:r>
            <a:rPr lang="en-US" sz="1400" b="0" dirty="0" err="1"/>
            <a:t>Mahata</a:t>
          </a:r>
          <a:r>
            <a:rPr lang="en-US" sz="1400" b="0" dirty="0"/>
            <a:t> </a:t>
          </a:r>
          <a:endParaRPr lang="en-IN" sz="1400" b="0" dirty="0"/>
        </a:p>
      </dgm:t>
    </dgm:pt>
    <dgm:pt modelId="{6F74200D-6E05-4BCA-A3B7-9B2E946078AE}" type="parTrans" cxnId="{AAF6AB38-E78B-4C52-9243-06F7E8A013F3}">
      <dgm:prSet/>
      <dgm:spPr/>
      <dgm:t>
        <a:bodyPr/>
        <a:lstStyle/>
        <a:p>
          <a:endParaRPr lang="en-IN"/>
        </a:p>
      </dgm:t>
    </dgm:pt>
    <dgm:pt modelId="{8A2FF105-8557-4653-A61A-413C3109009F}" type="sibTrans" cxnId="{AAF6AB38-E78B-4C52-9243-06F7E8A013F3}">
      <dgm:prSet/>
      <dgm:spPr/>
      <dgm:t>
        <a:bodyPr/>
        <a:lstStyle/>
        <a:p>
          <a:endParaRPr lang="en-IN"/>
        </a:p>
      </dgm:t>
    </dgm:pt>
    <dgm:pt modelId="{233C2003-6E58-41E7-BDF4-0D01A7C506F3}">
      <dgm:prSet phldrT="[Text]" custT="1"/>
      <dgm:spPr/>
      <dgm:t>
        <a:bodyPr/>
        <a:lstStyle/>
        <a:p>
          <a:r>
            <a:rPr lang="en-US" sz="1400" b="0" dirty="0"/>
            <a:t>Sri </a:t>
          </a:r>
          <a:r>
            <a:rPr lang="en-US" sz="1400" b="0" dirty="0" err="1"/>
            <a:t>Arindam</a:t>
          </a:r>
          <a:r>
            <a:rPr lang="en-US" sz="1400" b="0" dirty="0"/>
            <a:t> Das</a:t>
          </a:r>
          <a:endParaRPr lang="en-IN" sz="1400" b="0" dirty="0"/>
        </a:p>
      </dgm:t>
    </dgm:pt>
    <dgm:pt modelId="{6955C850-7A2A-424C-8D92-25ABCD2FFF1C}" type="parTrans" cxnId="{F7D95DD3-DD3F-4330-A586-5A90A2E8F81E}">
      <dgm:prSet/>
      <dgm:spPr/>
      <dgm:t>
        <a:bodyPr/>
        <a:lstStyle/>
        <a:p>
          <a:endParaRPr lang="en-IN"/>
        </a:p>
      </dgm:t>
    </dgm:pt>
    <dgm:pt modelId="{054129DC-D72D-431B-9361-9A653AC2938D}" type="sibTrans" cxnId="{F7D95DD3-DD3F-4330-A586-5A90A2E8F81E}">
      <dgm:prSet/>
      <dgm:spPr/>
      <dgm:t>
        <a:bodyPr/>
        <a:lstStyle/>
        <a:p>
          <a:endParaRPr lang="en-IN"/>
        </a:p>
      </dgm:t>
    </dgm:pt>
    <dgm:pt modelId="{E9C9344D-CD34-47F5-96FC-422F84600A79}">
      <dgm:prSet phldrT="[Text]" custT="1"/>
      <dgm:spPr/>
      <dgm:t>
        <a:bodyPr/>
        <a:lstStyle/>
        <a:p>
          <a:r>
            <a:rPr lang="en-US" sz="1400" b="0" dirty="0"/>
            <a:t>Sri </a:t>
          </a:r>
          <a:r>
            <a:rPr lang="en-US" sz="1400" b="0" dirty="0" err="1"/>
            <a:t>Soumen</a:t>
          </a:r>
          <a:r>
            <a:rPr lang="en-US" sz="1400" b="0" dirty="0"/>
            <a:t> Das</a:t>
          </a:r>
          <a:endParaRPr lang="en-IN" sz="1600" b="0" dirty="0"/>
        </a:p>
      </dgm:t>
    </dgm:pt>
    <dgm:pt modelId="{13A91428-F82A-47B2-BF65-28624520E4D1}" type="parTrans" cxnId="{C7310758-AF44-475C-9963-795C68184DB6}">
      <dgm:prSet/>
      <dgm:spPr/>
      <dgm:t>
        <a:bodyPr/>
        <a:lstStyle/>
        <a:p>
          <a:endParaRPr lang="en-IN"/>
        </a:p>
      </dgm:t>
    </dgm:pt>
    <dgm:pt modelId="{BAC1F0B0-B4F5-412A-9605-99A6ED264C54}" type="sibTrans" cxnId="{C7310758-AF44-475C-9963-795C68184DB6}">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dgm:spPr/>
      <dgm:t>
        <a:bodyPr/>
        <a:lstStyle/>
        <a:p>
          <a:endParaRPr lang="en-IN"/>
        </a:p>
      </dgm:t>
    </dgm:pt>
    <dgm:pt modelId="{A389C3BA-87E1-4537-846A-56674A4CE883}" type="pres">
      <dgm:prSet presAssocID="{02153533-8203-4700-960B-4E616E0316DE}" presName="img" presStyleLbl="fgImgPlace1" presStyleIdx="1" presStyleCnt="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936D5891-0CDE-4A65-8B23-5CDE6E1C54FC}" type="presOf" srcId="{AE5DAA76-D977-4738-A47C-6D6030E890C4}" destId="{6E32DAFF-4AAF-4A9A-AE93-6C236C9C5901}" srcOrd="1" destOrd="2" presId="urn:microsoft.com/office/officeart/2005/8/layout/vList4"/>
    <dgm:cxn modelId="{218091CA-47B1-4EC7-A786-C892C5B579B2}" type="presOf" srcId="{4DC1B945-0224-4F27-BAF8-995B3C02C4A0}" destId="{6E32DAFF-4AAF-4A9A-AE93-6C236C9C5901}" srcOrd="1" destOrd="3" presId="urn:microsoft.com/office/officeart/2005/8/layout/vList4"/>
    <dgm:cxn modelId="{D757BDE8-0D15-4493-B109-802C2C1B82ED}" type="presOf" srcId="{98388398-024C-48C3-9CCA-5BACE79EC5F8}" destId="{6B02C42F-0687-4D0A-8234-1B165B664A5F}" srcOrd="0" destOrd="0" presId="urn:microsoft.com/office/officeart/2005/8/layout/vList4"/>
    <dgm:cxn modelId="{607368C8-C320-43C7-8FCB-3A140CD9AF84}" type="presOf" srcId="{AE5DAA76-D977-4738-A47C-6D6030E890C4}" destId="{939B60A2-07C3-46CF-947F-3209BDF13A06}" srcOrd="0" destOrd="2" presId="urn:microsoft.com/office/officeart/2005/8/layout/vList4"/>
    <dgm:cxn modelId="{C7310758-AF44-475C-9963-795C68184DB6}" srcId="{5C572EAD-10C6-450E-8282-79705DD01A20}" destId="{E9C9344D-CD34-47F5-96FC-422F84600A79}" srcOrd="4" destOrd="0" parTransId="{13A91428-F82A-47B2-BF65-28624520E4D1}" sibTransId="{BAC1F0B0-B4F5-412A-9605-99A6ED264C54}"/>
    <dgm:cxn modelId="{BDC36ECB-B89D-40C6-85FC-6CC551F1F2A5}" type="presOf" srcId="{18D8B3CA-FF6E-44E4-8803-67CD9C746E47}" destId="{155CE278-1B43-4393-B384-A610A4A49ED9}" srcOrd="1" destOrd="1" presId="urn:microsoft.com/office/officeart/2005/8/layout/vList4"/>
    <dgm:cxn modelId="{A888802E-4046-469D-A814-22F03F6C0759}" type="presOf" srcId="{5C572EAD-10C6-450E-8282-79705DD01A20}" destId="{6E32DAFF-4AAF-4A9A-AE93-6C236C9C5901}" srcOrd="1" destOrd="0" presId="urn:microsoft.com/office/officeart/2005/8/layout/vList4"/>
    <dgm:cxn modelId="{29F4D1C5-D6E5-49CC-A0DE-1C6205B81F6F}" type="presOf" srcId="{02153533-8203-4700-960B-4E616E0316DE}" destId="{EF2879BC-EBF0-44A0-828A-96A5AC1847F7}" srcOrd="1" destOrd="0" presId="urn:microsoft.com/office/officeart/2005/8/layout/vList4"/>
    <dgm:cxn modelId="{6A62C4C1-C526-4A4F-8E5E-81CE58EDD958}" type="presOf" srcId="{233C2003-6E58-41E7-BDF4-0D01A7C506F3}" destId="{6E32DAFF-4AAF-4A9A-AE93-6C236C9C5901}" srcOrd="1" destOrd="4" presId="urn:microsoft.com/office/officeart/2005/8/layout/vList4"/>
    <dgm:cxn modelId="{415DF9A6-38D3-46ED-B558-97836B36E9E9}" srcId="{5C572EAD-10C6-450E-8282-79705DD01A20}" destId="{AE5DAA76-D977-4738-A47C-6D6030E890C4}" srcOrd="1" destOrd="0" parTransId="{FEFF1019-5816-40C3-869B-3F818AB94AA9}" sibTransId="{5E07B602-70CD-49DA-AFAB-9C8649FE54F7}"/>
    <dgm:cxn modelId="{24F2C8AD-752A-428E-AA1E-885E38B8FC66}" type="presOf" srcId="{23C79EE9-2B16-4161-9C7F-98C2CFBA0DA8}" destId="{939B60A2-07C3-46CF-947F-3209BDF13A06}" srcOrd="0" destOrd="1" presId="urn:microsoft.com/office/officeart/2005/8/layout/vList4"/>
    <dgm:cxn modelId="{EED63A2E-4C0F-4902-B12E-8B6D2A2121B9}" type="presOf" srcId="{BA3CCC43-95C0-4FF6-8459-F5254A1DC673}" destId="{EF2879BC-EBF0-44A0-828A-96A5AC1847F7}" srcOrd="1" destOrd="2" presId="urn:microsoft.com/office/officeart/2005/8/layout/vList4"/>
    <dgm:cxn modelId="{F7D95DD3-DD3F-4330-A586-5A90A2E8F81E}" srcId="{5C572EAD-10C6-450E-8282-79705DD01A20}" destId="{233C2003-6E58-41E7-BDF4-0D01A7C506F3}" srcOrd="3" destOrd="0" parTransId="{6955C850-7A2A-424C-8D92-25ABCD2FFF1C}" sibTransId="{054129DC-D72D-431B-9361-9A653AC2938D}"/>
    <dgm:cxn modelId="{A57B7C9A-5292-4FDF-B84B-A64FA2110F51}" srcId="{02153533-8203-4700-960B-4E616E0316DE}" destId="{60F25D4D-AB8B-4963-B276-FECD5D633B83}" srcOrd="2" destOrd="0" parTransId="{52890F06-77AD-41AD-A2C4-D8A0A3D3DBE9}" sibTransId="{9AA57096-F275-4DA7-8DA9-699B628F389A}"/>
    <dgm:cxn modelId="{C0E9D073-62AC-4ECE-A574-C539D477ED2B}" srcId="{02153533-8203-4700-960B-4E616E0316DE}" destId="{BA3CCC43-95C0-4FF6-8459-F5254A1DC673}" srcOrd="1" destOrd="0" parTransId="{5EA047D6-ED7F-4DA9-8D3F-16CA4B254FAC}" sibTransId="{22251428-F274-46CB-8B78-70BD10AD4BE0}"/>
    <dgm:cxn modelId="{DAF287E6-14A5-45CB-A5EC-58D40DC08DDA}" type="presOf" srcId="{9387AF50-8BE2-4758-A00C-B22ADE067E88}" destId="{155CE278-1B43-4393-B384-A610A4A49ED9}" srcOrd="1" destOrd="0" presId="urn:microsoft.com/office/officeart/2005/8/layout/vList4"/>
    <dgm:cxn modelId="{67F8F251-CA83-492F-9695-DF8F1A8DB8EB}" type="presOf" srcId="{9387AF50-8BE2-4758-A00C-B22ADE067E88}" destId="{F15CC4B4-9B9C-46FD-B7DD-79024B2166E3}" srcOrd="0" destOrd="0" presId="urn:microsoft.com/office/officeart/2005/8/layout/vList4"/>
    <dgm:cxn modelId="{EA2E93E4-365A-434E-9810-AB73E62152FD}" srcId="{98388398-024C-48C3-9CCA-5BACE79EC5F8}" destId="{5C572EAD-10C6-450E-8282-79705DD01A20}" srcOrd="2" destOrd="0" parTransId="{C66B6DA5-402A-4CC6-9602-783FA57F2FB1}" sibTransId="{2A078666-B2B2-40D6-A4BE-20044C194632}"/>
    <dgm:cxn modelId="{75D44501-4F4D-43EC-9A80-D775A7E7CE9A}" type="presOf" srcId="{02153533-8203-4700-960B-4E616E0316DE}" destId="{9F64783F-781C-41DC-ADCB-952EDF834B9B}" srcOrd="0" destOrd="0" presId="urn:microsoft.com/office/officeart/2005/8/layout/vList4"/>
    <dgm:cxn modelId="{64DF272E-F541-4739-A462-1C71E957AAC9}" type="presOf" srcId="{23C79EE9-2B16-4161-9C7F-98C2CFBA0DA8}" destId="{6E32DAFF-4AAF-4A9A-AE93-6C236C9C5901}" srcOrd="1" destOrd="1" presId="urn:microsoft.com/office/officeart/2005/8/layout/vList4"/>
    <dgm:cxn modelId="{C915FC30-9A65-4D20-A0C0-6D91823F0BCF}" srcId="{9387AF50-8BE2-4758-A00C-B22ADE067E88}" destId="{3F517711-D653-4473-9497-9A9765020885}" srcOrd="1" destOrd="0" parTransId="{385DAE4C-8778-4E61-A155-871A9FBC9CAE}" sibTransId="{79C2E0EF-A619-4FC1-9D37-9CDA88E9EB9A}"/>
    <dgm:cxn modelId="{4736D3EB-D480-4449-88E1-969CE63EC180}" srcId="{98388398-024C-48C3-9CCA-5BACE79EC5F8}" destId="{9387AF50-8BE2-4758-A00C-B22ADE067E88}" srcOrd="0" destOrd="0" parTransId="{E2F0C257-EF06-456A-8E95-A12A1D88FBDE}" sibTransId="{61075E32-3B24-4DC0-A849-71F470A8B81A}"/>
    <dgm:cxn modelId="{CF2AF627-FED8-4609-BD9D-ED357B2C4320}" type="presOf" srcId="{60F25D4D-AB8B-4963-B276-FECD5D633B83}" destId="{EF2879BC-EBF0-44A0-828A-96A5AC1847F7}" srcOrd="1" destOrd="3" presId="urn:microsoft.com/office/officeart/2005/8/layout/vList4"/>
    <dgm:cxn modelId="{DC493218-AE7E-40D8-AFFE-94EE23A99DB2}" srcId="{02153533-8203-4700-960B-4E616E0316DE}" destId="{592B1686-CFDE-4700-9DA7-07D88D26A495}" srcOrd="3" destOrd="0" parTransId="{BE305B23-A9D8-4134-B6BE-8FA51F10ED97}" sibTransId="{DE690F4B-EC4A-49F6-AA14-79B6E7FE3A4B}"/>
    <dgm:cxn modelId="{1801A53C-3B62-4666-8E36-D1BE9C833439}" type="presOf" srcId="{592B1686-CFDE-4700-9DA7-07D88D26A495}" destId="{EF2879BC-EBF0-44A0-828A-96A5AC1847F7}" srcOrd="1" destOrd="4"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8ECCFAAE-08ED-4802-98E0-1284467FD59B}" type="presOf" srcId="{5C572EAD-10C6-450E-8282-79705DD01A20}" destId="{939B60A2-07C3-46CF-947F-3209BDF13A06}" srcOrd="0" destOrd="0" presId="urn:microsoft.com/office/officeart/2005/8/layout/vList4"/>
    <dgm:cxn modelId="{74B51637-BBCE-472A-B463-CBCC2138C96D}" type="presOf" srcId="{4DC1B945-0224-4F27-BAF8-995B3C02C4A0}" destId="{939B60A2-07C3-46CF-947F-3209BDF13A06}" srcOrd="0" destOrd="3" presId="urn:microsoft.com/office/officeart/2005/8/layout/vList4"/>
    <dgm:cxn modelId="{C5FC221A-FF04-4BA8-AAF4-463086CC676E}" type="presOf" srcId="{18D8B3CA-FF6E-44E4-8803-67CD9C746E47}" destId="{F15CC4B4-9B9C-46FD-B7DD-79024B2166E3}" srcOrd="0" destOrd="1"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E069B7A4-7E57-45FC-B477-FAA84B624CEA}" type="presOf" srcId="{233C2003-6E58-41E7-BDF4-0D01A7C506F3}" destId="{939B60A2-07C3-46CF-947F-3209BDF13A06}" srcOrd="0" destOrd="4" presId="urn:microsoft.com/office/officeart/2005/8/layout/vList4"/>
    <dgm:cxn modelId="{87EF11CF-D21B-4E84-83F3-C3DD6E910D6C}" type="presOf" srcId="{60F25D4D-AB8B-4963-B276-FECD5D633B83}" destId="{9F64783F-781C-41DC-ADCB-952EDF834B9B}" srcOrd="0" destOrd="3" presId="urn:microsoft.com/office/officeart/2005/8/layout/vList4"/>
    <dgm:cxn modelId="{0B25634E-E4BD-4706-92A4-DEE4FEF6F597}" srcId="{02153533-8203-4700-960B-4E616E0316DE}" destId="{310923AE-A985-4EB7-AE6E-2AF1342421C9}" srcOrd="0" destOrd="0" parTransId="{2746614F-450B-4390-B254-CBCEA6D4EBB3}" sibTransId="{CCF2F254-8AAC-485C-BA41-DD5C8FF3580C}"/>
    <dgm:cxn modelId="{AAF6AB38-E78B-4C52-9243-06F7E8A013F3}" srcId="{5C572EAD-10C6-450E-8282-79705DD01A20}" destId="{4DC1B945-0224-4F27-BAF8-995B3C02C4A0}" srcOrd="2" destOrd="0" parTransId="{6F74200D-6E05-4BCA-A3B7-9B2E946078AE}" sibTransId="{8A2FF105-8557-4653-A61A-413C3109009F}"/>
    <dgm:cxn modelId="{A99558D4-68FB-4EDE-BA1A-77EF3BB7E636}" type="presOf" srcId="{3F517711-D653-4473-9497-9A9765020885}" destId="{155CE278-1B43-4393-B384-A610A4A49ED9}" srcOrd="1" destOrd="2" presId="urn:microsoft.com/office/officeart/2005/8/layout/vList4"/>
    <dgm:cxn modelId="{69569282-34F2-430D-95E3-186E9A9A7660}" type="presOf" srcId="{310923AE-A985-4EB7-AE6E-2AF1342421C9}" destId="{EF2879BC-EBF0-44A0-828A-96A5AC1847F7}" srcOrd="1" destOrd="1" presId="urn:microsoft.com/office/officeart/2005/8/layout/vList4"/>
    <dgm:cxn modelId="{86702594-A6DF-4CAC-8DF0-F68A8C05B2E1}" srcId="{5C572EAD-10C6-450E-8282-79705DD01A20}" destId="{23C79EE9-2B16-4161-9C7F-98C2CFBA0DA8}" srcOrd="0" destOrd="0" parTransId="{15D7681E-5D65-4EC5-A135-5DED4BAB936B}" sibTransId="{5A32C394-1B7F-41AA-976E-23D9A66A0581}"/>
    <dgm:cxn modelId="{377460C2-8F1F-4E78-9E0D-1C1145EAAB83}" srcId="{5C572EAD-10C6-450E-8282-79705DD01A20}" destId="{894B6F7D-4D79-49F4-973A-1D9A2BF170AE}" srcOrd="5" destOrd="0" parTransId="{ABAE78A8-49FB-4DB9-8C8B-56DBC96B016E}" sibTransId="{15E301ED-2AB3-4869-B6E4-E626E4A36D55}"/>
    <dgm:cxn modelId="{AA6437ED-0223-406A-A43C-BFFEBE4C3ADA}" type="presOf" srcId="{E9C9344D-CD34-47F5-96FC-422F84600A79}" destId="{939B60A2-07C3-46CF-947F-3209BDF13A06}" srcOrd="0" destOrd="5" presId="urn:microsoft.com/office/officeart/2005/8/layout/vList4"/>
    <dgm:cxn modelId="{6E9CB45D-A2C2-46D2-808E-A63A8B46D70C}" type="presOf" srcId="{310923AE-A985-4EB7-AE6E-2AF1342421C9}" destId="{9F64783F-781C-41DC-ADCB-952EDF834B9B}" srcOrd="0" destOrd="1" presId="urn:microsoft.com/office/officeart/2005/8/layout/vList4"/>
    <dgm:cxn modelId="{17C7917E-764D-4FC6-9B7E-1A4B714BFD50}" type="presOf" srcId="{BA3CCC43-95C0-4FF6-8459-F5254A1DC673}" destId="{9F64783F-781C-41DC-ADCB-952EDF834B9B}" srcOrd="0" destOrd="2" presId="urn:microsoft.com/office/officeart/2005/8/layout/vList4"/>
    <dgm:cxn modelId="{3A9BF525-C52C-4586-A3DA-EACDA7F2D481}" type="presOf" srcId="{592B1686-CFDE-4700-9DA7-07D88D26A495}" destId="{9F64783F-781C-41DC-ADCB-952EDF834B9B}" srcOrd="0" destOrd="4" presId="urn:microsoft.com/office/officeart/2005/8/layout/vList4"/>
    <dgm:cxn modelId="{6E7171C5-C601-48FA-82CF-01A4F9AD6444}" type="presOf" srcId="{894B6F7D-4D79-49F4-973A-1D9A2BF170AE}" destId="{6E32DAFF-4AAF-4A9A-AE93-6C236C9C5901}" srcOrd="1" destOrd="6" presId="urn:microsoft.com/office/officeart/2005/8/layout/vList4"/>
    <dgm:cxn modelId="{0B87F41C-E9D6-4244-9696-215B9570C4E0}" type="presOf" srcId="{E9C9344D-CD34-47F5-96FC-422F84600A79}" destId="{6E32DAFF-4AAF-4A9A-AE93-6C236C9C5901}" srcOrd="1" destOrd="5" presId="urn:microsoft.com/office/officeart/2005/8/layout/vList4"/>
    <dgm:cxn modelId="{4D3665FE-2CFC-467F-9941-2F9BDFF09C72}" type="presOf" srcId="{3F517711-D653-4473-9497-9A9765020885}" destId="{F15CC4B4-9B9C-46FD-B7DD-79024B2166E3}" srcOrd="0" destOrd="2" presId="urn:microsoft.com/office/officeart/2005/8/layout/vList4"/>
    <dgm:cxn modelId="{9A7D1A0B-02C3-4BE1-A103-64932CB8620A}" type="presOf" srcId="{894B6F7D-4D79-49F4-973A-1D9A2BF170AE}" destId="{939B60A2-07C3-46CF-947F-3209BDF13A06}" srcOrd="0" destOrd="6" presId="urn:microsoft.com/office/officeart/2005/8/layout/vList4"/>
    <dgm:cxn modelId="{7FBCD36B-AF87-40EE-84AE-46672E2805DF}" type="presParOf" srcId="{6B02C42F-0687-4D0A-8234-1B165B664A5F}" destId="{4D9DDC88-323A-4438-87EA-6670289177E0}" srcOrd="0" destOrd="0" presId="urn:microsoft.com/office/officeart/2005/8/layout/vList4"/>
    <dgm:cxn modelId="{03E4ADB6-74C5-49C1-A727-3BF85BA7BE80}" type="presParOf" srcId="{4D9DDC88-323A-4438-87EA-6670289177E0}" destId="{F15CC4B4-9B9C-46FD-B7DD-79024B2166E3}" srcOrd="0" destOrd="0" presId="urn:microsoft.com/office/officeart/2005/8/layout/vList4"/>
    <dgm:cxn modelId="{C6C9E651-91D1-4C9B-855A-F3B614D57C11}" type="presParOf" srcId="{4D9DDC88-323A-4438-87EA-6670289177E0}" destId="{2513F22D-93C9-4DE8-A3DC-06AB57ADA93C}" srcOrd="1" destOrd="0" presId="urn:microsoft.com/office/officeart/2005/8/layout/vList4"/>
    <dgm:cxn modelId="{6569F398-41D4-4B98-8A86-E4DA49F591D6}" type="presParOf" srcId="{4D9DDC88-323A-4438-87EA-6670289177E0}" destId="{155CE278-1B43-4393-B384-A610A4A49ED9}" srcOrd="2" destOrd="0" presId="urn:microsoft.com/office/officeart/2005/8/layout/vList4"/>
    <dgm:cxn modelId="{08DAD423-5895-4EC6-84E3-339A086C7D01}" type="presParOf" srcId="{6B02C42F-0687-4D0A-8234-1B165B664A5F}" destId="{F0B78A82-9883-4CD6-8248-19E717B3BBBA}" srcOrd="1" destOrd="0" presId="urn:microsoft.com/office/officeart/2005/8/layout/vList4"/>
    <dgm:cxn modelId="{1DCBA5A5-57EC-4E34-8A01-2BE2DFCD03F4}" type="presParOf" srcId="{6B02C42F-0687-4D0A-8234-1B165B664A5F}" destId="{14C38B0F-C969-4F3E-A9F7-441BB55439E3}" srcOrd="2" destOrd="0" presId="urn:microsoft.com/office/officeart/2005/8/layout/vList4"/>
    <dgm:cxn modelId="{0DD6B26A-300F-4268-A79D-87F2167379F7}" type="presParOf" srcId="{14C38B0F-C969-4F3E-A9F7-441BB55439E3}" destId="{9F64783F-781C-41DC-ADCB-952EDF834B9B}" srcOrd="0" destOrd="0" presId="urn:microsoft.com/office/officeart/2005/8/layout/vList4"/>
    <dgm:cxn modelId="{888371CD-AE92-45F2-A0B7-77AB6B58DB01}" type="presParOf" srcId="{14C38B0F-C969-4F3E-A9F7-441BB55439E3}" destId="{A389C3BA-87E1-4537-846A-56674A4CE883}" srcOrd="1" destOrd="0" presId="urn:microsoft.com/office/officeart/2005/8/layout/vList4"/>
    <dgm:cxn modelId="{D8EFEFE9-5DA4-45B3-9FFF-E461315AA2A8}" type="presParOf" srcId="{14C38B0F-C969-4F3E-A9F7-441BB55439E3}" destId="{EF2879BC-EBF0-44A0-828A-96A5AC1847F7}" srcOrd="2" destOrd="0" presId="urn:microsoft.com/office/officeart/2005/8/layout/vList4"/>
    <dgm:cxn modelId="{6A5C9829-208A-42F3-8572-12E42B18D5C0}" type="presParOf" srcId="{6B02C42F-0687-4D0A-8234-1B165B664A5F}" destId="{7F8EB62B-1097-474F-9BA3-4530C63F6328}" srcOrd="3" destOrd="0" presId="urn:microsoft.com/office/officeart/2005/8/layout/vList4"/>
    <dgm:cxn modelId="{A273FFEF-08A7-46DE-AAA2-675E4E970EA9}" type="presParOf" srcId="{6B02C42F-0687-4D0A-8234-1B165B664A5F}" destId="{949807EF-EC7A-47EC-9978-8144E6352935}" srcOrd="4" destOrd="0" presId="urn:microsoft.com/office/officeart/2005/8/layout/vList4"/>
    <dgm:cxn modelId="{DD2034ED-EDE7-4C90-9A6F-C4AEBC88FDEF}" type="presParOf" srcId="{949807EF-EC7A-47EC-9978-8144E6352935}" destId="{939B60A2-07C3-46CF-947F-3209BDF13A06}" srcOrd="0" destOrd="0" presId="urn:microsoft.com/office/officeart/2005/8/layout/vList4"/>
    <dgm:cxn modelId="{C758FADB-B5A5-4799-B3CF-2C915E5CB51E}" type="presParOf" srcId="{949807EF-EC7A-47EC-9978-8144E6352935}" destId="{692CCF87-2C94-40AE-8034-B097E1721BBB}" srcOrd="1" destOrd="0" presId="urn:microsoft.com/office/officeart/2005/8/layout/vList4"/>
    <dgm:cxn modelId="{5E66F253-2287-406D-A1BC-7F5E2E93AF43}"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dgm:spPr/>
      <dgm:t>
        <a:bodyPr/>
        <a:lstStyle/>
        <a:p>
          <a:r>
            <a:rPr lang="en-US" sz="1800" b="1" dirty="0">
              <a:solidFill>
                <a:srgbClr val="C00000"/>
              </a:solidFill>
            </a:rPr>
            <a:t>ADITYA BIRLA INSULATOR </a:t>
          </a:r>
          <a:endParaRPr lang="en-IN" sz="18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a:t>Sri </a:t>
          </a:r>
          <a:r>
            <a:rPr lang="en-IN" sz="1800" dirty="0" err="1"/>
            <a:t>Subhadeep</a:t>
          </a:r>
          <a:r>
            <a:rPr lang="en-IN" sz="1800" dirty="0"/>
            <a:t> </a:t>
          </a:r>
          <a:r>
            <a:rPr lang="en-IN" sz="1800" dirty="0" err="1"/>
            <a:t>Mandal</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3F517711-D653-4473-9497-9A9765020885}">
      <dgm:prSet phldrT="[Text]" custT="1"/>
      <dgm:spPr/>
      <dgm:t>
        <a:bodyPr/>
        <a:lstStyle/>
        <a:p>
          <a:r>
            <a:rPr lang="en-US" sz="1400" dirty="0"/>
            <a:t> </a:t>
          </a:r>
          <a:r>
            <a:rPr lang="en-US" sz="1800" dirty="0" err="1"/>
            <a:t>Ms</a:t>
          </a:r>
          <a:r>
            <a:rPr lang="en-US" sz="1800" dirty="0"/>
            <a:t> </a:t>
          </a:r>
          <a:r>
            <a:rPr lang="en-US" sz="1800" dirty="0" err="1"/>
            <a:t>Ishani</a:t>
          </a:r>
          <a:r>
            <a:rPr lang="en-US" sz="1800" dirty="0"/>
            <a:t> Ray</a:t>
          </a:r>
          <a:endParaRPr lang="en-IN" sz="2000" b="0" dirty="0"/>
        </a:p>
      </dgm:t>
    </dgm:pt>
    <dgm:pt modelId="{385DAE4C-8778-4E61-A155-871A9FBC9CAE}" type="parTrans" cxnId="{C915FC30-9A65-4D20-A0C0-6D91823F0BCF}">
      <dgm:prSet/>
      <dgm:spPr/>
      <dgm:t>
        <a:bodyPr/>
        <a:lstStyle/>
        <a:p>
          <a:endParaRPr lang="en-IN"/>
        </a:p>
      </dgm:t>
    </dgm:pt>
    <dgm:pt modelId="{79C2E0EF-A619-4FC1-9D37-9CDA88E9EB9A}" type="sibTrans" cxnId="{C915FC30-9A65-4D20-A0C0-6D91823F0BCF}">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1" custLinFactNeighborY="56128"/>
      <dgm:spPr/>
      <dgm:t>
        <a:bodyPr/>
        <a:lstStyle/>
        <a:p>
          <a:endParaRPr lang="en-IN"/>
        </a:p>
      </dgm:t>
    </dgm:pt>
    <dgm:pt modelId="{2513F22D-93C9-4DE8-A3DC-06AB57ADA93C}" type="pres">
      <dgm:prSet presAssocID="{9387AF50-8BE2-4758-A00C-B22ADE067E88}" presName="img" presStyleLbl="fgImgPlace1" presStyleIdx="0" presStyleCnt="1"/>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1">
        <dgm:presLayoutVars>
          <dgm:bulletEnabled val="1"/>
        </dgm:presLayoutVars>
      </dgm:prSet>
      <dgm:spPr/>
      <dgm:t>
        <a:bodyPr/>
        <a:lstStyle/>
        <a:p>
          <a:endParaRPr lang="en-IN"/>
        </a:p>
      </dgm:t>
    </dgm:pt>
  </dgm:ptLst>
  <dgm:cxnLst>
    <dgm:cxn modelId="{88768189-4FFD-41EC-9828-1435089E0F86}" type="presOf" srcId="{18D8B3CA-FF6E-44E4-8803-67CD9C746E47}" destId="{F15CC4B4-9B9C-46FD-B7DD-79024B2166E3}" srcOrd="0" destOrd="1" presId="urn:microsoft.com/office/officeart/2005/8/layout/vList4"/>
    <dgm:cxn modelId="{2946225E-8AF0-43E7-B489-F91E89CBF3EF}" type="presOf" srcId="{18D8B3CA-FF6E-44E4-8803-67CD9C746E47}" destId="{155CE278-1B43-4393-B384-A610A4A49ED9}" srcOrd="1" destOrd="1" presId="urn:microsoft.com/office/officeart/2005/8/layout/vList4"/>
    <dgm:cxn modelId="{4736D3EB-D480-4449-88E1-969CE63EC180}" srcId="{98388398-024C-48C3-9CCA-5BACE79EC5F8}" destId="{9387AF50-8BE2-4758-A00C-B22ADE067E88}" srcOrd="0" destOrd="0" parTransId="{E2F0C257-EF06-456A-8E95-A12A1D88FBDE}" sibTransId="{61075E32-3B24-4DC0-A849-71F470A8B81A}"/>
    <dgm:cxn modelId="{4556A3AC-2D83-475B-99B3-BCE36287E8FC}" type="presOf" srcId="{9387AF50-8BE2-4758-A00C-B22ADE067E88}" destId="{155CE278-1B43-4393-B384-A610A4A49ED9}" srcOrd="1" destOrd="0" presId="urn:microsoft.com/office/officeart/2005/8/layout/vList4"/>
    <dgm:cxn modelId="{847DC73C-08A9-4147-889C-B940521F466F}" type="presOf" srcId="{3F517711-D653-4473-9497-9A9765020885}" destId="{155CE278-1B43-4393-B384-A610A4A49ED9}" srcOrd="1" destOrd="2" presId="urn:microsoft.com/office/officeart/2005/8/layout/vList4"/>
    <dgm:cxn modelId="{6085EA95-563D-4957-BE90-7A3D7AAFF3C0}" type="presOf" srcId="{3F517711-D653-4473-9497-9A9765020885}" destId="{F15CC4B4-9B9C-46FD-B7DD-79024B2166E3}" srcOrd="0" destOrd="2"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70F23DBD-F4BE-41E3-8BA9-72411C8FB448}" type="presOf" srcId="{9387AF50-8BE2-4758-A00C-B22ADE067E88}" destId="{F15CC4B4-9B9C-46FD-B7DD-79024B2166E3}" srcOrd="0" destOrd="0" presId="urn:microsoft.com/office/officeart/2005/8/layout/vList4"/>
    <dgm:cxn modelId="{C915FC30-9A65-4D20-A0C0-6D91823F0BCF}" srcId="{9387AF50-8BE2-4758-A00C-B22ADE067E88}" destId="{3F517711-D653-4473-9497-9A9765020885}" srcOrd="1" destOrd="0" parTransId="{385DAE4C-8778-4E61-A155-871A9FBC9CAE}" sibTransId="{79C2E0EF-A619-4FC1-9D37-9CDA88E9EB9A}"/>
    <dgm:cxn modelId="{BD5B43FD-2876-49D6-AC8E-1A804CC92FB2}" type="presOf" srcId="{98388398-024C-48C3-9CCA-5BACE79EC5F8}" destId="{6B02C42F-0687-4D0A-8234-1B165B664A5F}" srcOrd="0" destOrd="0" presId="urn:microsoft.com/office/officeart/2005/8/layout/vList4"/>
    <dgm:cxn modelId="{7E0A0AF0-0A61-49F7-861C-2DECC85CC90C}" type="presParOf" srcId="{6B02C42F-0687-4D0A-8234-1B165B664A5F}" destId="{4D9DDC88-323A-4438-87EA-6670289177E0}" srcOrd="0" destOrd="0" presId="urn:microsoft.com/office/officeart/2005/8/layout/vList4"/>
    <dgm:cxn modelId="{4ED665D0-0346-4814-8802-8D166A06372E}" type="presParOf" srcId="{4D9DDC88-323A-4438-87EA-6670289177E0}" destId="{F15CC4B4-9B9C-46FD-B7DD-79024B2166E3}" srcOrd="0" destOrd="0" presId="urn:microsoft.com/office/officeart/2005/8/layout/vList4"/>
    <dgm:cxn modelId="{D40F31D1-7515-4893-894C-86FFE148A08E}" type="presParOf" srcId="{4D9DDC88-323A-4438-87EA-6670289177E0}" destId="{2513F22D-93C9-4DE8-A3DC-06AB57ADA93C}" srcOrd="1" destOrd="0" presId="urn:microsoft.com/office/officeart/2005/8/layout/vList4"/>
    <dgm:cxn modelId="{FC84E962-3CDC-49F9-9E86-467AD97B7D4F}" type="presParOf" srcId="{4D9DDC88-323A-4438-87EA-6670289177E0}" destId="{155CE278-1B43-4393-B384-A610A4A49ED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dgm:spPr/>
      <dgm:t>
        <a:bodyPr/>
        <a:lstStyle/>
        <a:p>
          <a:r>
            <a:rPr lang="en-IN" sz="1800" b="1" dirty="0">
              <a:solidFill>
                <a:srgbClr val="C00000"/>
              </a:solidFill>
            </a:rPr>
            <a:t>SAINT GOBAIN GLASS</a:t>
          </a:r>
          <a:endParaRPr lang="en-IN" sz="1800" dirty="0"/>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err="1"/>
            <a:t>Ms.</a:t>
          </a:r>
          <a:r>
            <a:rPr lang="en-IN" sz="1800" dirty="0"/>
            <a:t> </a:t>
          </a:r>
          <a:r>
            <a:rPr lang="en-IN" sz="1800" dirty="0" err="1"/>
            <a:t>Saloni</a:t>
          </a:r>
          <a:r>
            <a:rPr lang="en-IN" sz="1800" dirty="0"/>
            <a:t> Roy</a:t>
          </a:r>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3F517711-D653-4473-9497-9A9765020885}">
      <dgm:prSet phldrT="[Text]" phldr="1"/>
      <dgm:spPr/>
      <dgm:t>
        <a:bodyPr/>
        <a:lstStyle/>
        <a:p>
          <a:endParaRPr lang="en-IN" sz="1400"/>
        </a:p>
      </dgm:t>
    </dgm:pt>
    <dgm:pt modelId="{385DAE4C-8778-4E61-A155-871A9FBC9CAE}" type="parTrans" cxnId="{C915FC30-9A65-4D20-A0C0-6D91823F0BCF}">
      <dgm:prSet/>
      <dgm:spPr/>
      <dgm:t>
        <a:bodyPr/>
        <a:lstStyle/>
        <a:p>
          <a:endParaRPr lang="en-IN"/>
        </a:p>
      </dgm:t>
    </dgm:pt>
    <dgm:pt modelId="{79C2E0EF-A619-4FC1-9D37-9CDA88E9EB9A}" type="sibTrans" cxnId="{C915FC30-9A65-4D20-A0C0-6D91823F0BCF}">
      <dgm:prSet/>
      <dgm:spPr/>
      <dgm:t>
        <a:bodyPr/>
        <a:lstStyle/>
        <a:p>
          <a:endParaRPr lang="en-IN"/>
        </a:p>
      </dgm:t>
    </dgm:pt>
    <dgm:pt modelId="{02153533-8203-4700-960B-4E616E0316DE}">
      <dgm:prSet phldrT="[Text]"/>
      <dgm:spPr/>
      <dgm:t>
        <a:bodyPr/>
        <a:lstStyle/>
        <a:p>
          <a:r>
            <a:rPr lang="en-IN" sz="1800" b="1" dirty="0">
              <a:solidFill>
                <a:srgbClr val="C00000"/>
              </a:solidFill>
            </a:rPr>
            <a:t>TRL KROSAKI REFRACTORY LTD.</a:t>
          </a:r>
          <a:endParaRPr lang="en-IN" sz="1800" dirty="0"/>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310923AE-A985-4EB7-AE6E-2AF1342421C9}">
      <dgm:prSet phldrT="[Text]" custT="1"/>
      <dgm:spPr/>
      <dgm:t>
        <a:bodyPr/>
        <a:lstStyle/>
        <a:p>
          <a:r>
            <a:rPr lang="en-IN" sz="1600" dirty="0"/>
            <a:t>Sri Dipanjan Ash</a:t>
          </a:r>
        </a:p>
      </dgm:t>
    </dgm:pt>
    <dgm:pt modelId="{2746614F-450B-4390-B254-CBCEA6D4EBB3}" type="parTrans" cxnId="{0B25634E-E4BD-4706-92A4-DEE4FEF6F597}">
      <dgm:prSet/>
      <dgm:spPr/>
      <dgm:t>
        <a:bodyPr/>
        <a:lstStyle/>
        <a:p>
          <a:endParaRPr lang="en-IN"/>
        </a:p>
      </dgm:t>
    </dgm:pt>
    <dgm:pt modelId="{CCF2F254-8AAC-485C-BA41-DD5C8FF3580C}" type="sibTrans" cxnId="{0B25634E-E4BD-4706-92A4-DEE4FEF6F597}">
      <dgm:prSet/>
      <dgm:spPr/>
      <dgm:t>
        <a:bodyPr/>
        <a:lstStyle/>
        <a:p>
          <a:endParaRPr lang="en-IN"/>
        </a:p>
      </dgm:t>
    </dgm:pt>
    <dgm:pt modelId="{E62A9B15-9C9F-4179-8A28-83F5EFA51706}">
      <dgm:prSet phldrT="[Text]" custT="1"/>
      <dgm:spPr/>
      <dgm:t>
        <a:bodyPr/>
        <a:lstStyle/>
        <a:p>
          <a:r>
            <a:rPr lang="en-US" sz="1600" dirty="0"/>
            <a:t>Sri  </a:t>
          </a:r>
          <a:r>
            <a:rPr lang="en-US" sz="1600" dirty="0" err="1"/>
            <a:t>Anubhav</a:t>
          </a:r>
          <a:r>
            <a:rPr lang="en-US" sz="1600" dirty="0"/>
            <a:t> </a:t>
          </a:r>
          <a:r>
            <a:rPr lang="en-US" sz="1600" dirty="0" err="1"/>
            <a:t>Basu</a:t>
          </a:r>
          <a:endParaRPr lang="en-IN" sz="1600" dirty="0"/>
        </a:p>
      </dgm:t>
    </dgm:pt>
    <dgm:pt modelId="{BA3DE5E2-CAB0-4F06-909A-48B523346101}" type="parTrans" cxnId="{0C6FEABA-392E-42B3-A1AC-0C519B9DCF9F}">
      <dgm:prSet/>
      <dgm:spPr/>
      <dgm:t>
        <a:bodyPr/>
        <a:lstStyle/>
        <a:p>
          <a:endParaRPr lang="en-IN"/>
        </a:p>
      </dgm:t>
    </dgm:pt>
    <dgm:pt modelId="{7854DDA7-D67E-42E0-9C53-0494E19CA326}" type="sibTrans" cxnId="{0C6FEABA-392E-42B3-A1AC-0C519B9DCF9F}">
      <dgm:prSet/>
      <dgm:spPr/>
      <dgm:t>
        <a:bodyPr/>
        <a:lstStyle/>
        <a:p>
          <a:endParaRPr lang="en-IN"/>
        </a:p>
      </dgm:t>
    </dgm:pt>
    <dgm:pt modelId="{5C572EAD-10C6-450E-8282-79705DD01A20}">
      <dgm:prSet phldrT="[Text]" custT="1"/>
      <dgm:spPr/>
      <dgm:t>
        <a:bodyPr/>
        <a:lstStyle/>
        <a:p>
          <a:r>
            <a:rPr lang="en-IN" sz="2400" b="1" dirty="0">
              <a:solidFill>
                <a:srgbClr val="C00000"/>
              </a:solidFill>
            </a:rPr>
            <a:t>CALDERYS INDIA REFRACTORIES LTD</a:t>
          </a:r>
          <a:endParaRPr lang="en-IN" sz="2400" b="1" dirty="0"/>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23C79EE9-2B16-4161-9C7F-98C2CFBA0DA8}">
      <dgm:prSet phldrT="[Text]"/>
      <dgm:spPr/>
      <dgm:t>
        <a:bodyPr/>
        <a:lstStyle/>
        <a:p>
          <a:r>
            <a:rPr lang="en-US" sz="2000" b="0" dirty="0"/>
            <a:t> Sri </a:t>
          </a:r>
          <a:r>
            <a:rPr lang="en-US" sz="2000" b="0" dirty="0" err="1"/>
            <a:t>Samik</a:t>
          </a:r>
          <a:r>
            <a:rPr lang="en-US" sz="2000" b="0" dirty="0"/>
            <a:t> </a:t>
          </a:r>
          <a:r>
            <a:rPr lang="en-US" sz="2000" b="0" dirty="0" err="1"/>
            <a:t>Sarkar</a:t>
          </a:r>
          <a:endParaRPr lang="en-IN" sz="2000" b="0" dirty="0"/>
        </a:p>
      </dgm:t>
    </dgm:pt>
    <dgm:pt modelId="{15D7681E-5D65-4EC5-A135-5DED4BAB936B}" type="parTrans" cxnId="{86702594-A6DF-4CAC-8DF0-F68A8C05B2E1}">
      <dgm:prSet/>
      <dgm:spPr/>
      <dgm:t>
        <a:bodyPr/>
        <a:lstStyle/>
        <a:p>
          <a:endParaRPr lang="en-IN"/>
        </a:p>
      </dgm:t>
    </dgm:pt>
    <dgm:pt modelId="{5A32C394-1B7F-41AA-976E-23D9A66A0581}" type="sibTrans" cxnId="{86702594-A6DF-4CAC-8DF0-F68A8C05B2E1}">
      <dgm:prSet/>
      <dgm:spPr/>
      <dgm:t>
        <a:bodyPr/>
        <a:lstStyle/>
        <a:p>
          <a:endParaRPr lang="en-IN"/>
        </a:p>
      </dgm:t>
    </dgm:pt>
    <dgm:pt modelId="{787B00A8-A865-4256-826D-C43C58BB71FE}">
      <dgm:prSet phldrT="[Text]"/>
      <dgm:spPr/>
      <dgm:t>
        <a:bodyPr/>
        <a:lstStyle/>
        <a:p>
          <a:r>
            <a:rPr lang="en-US" sz="2000" dirty="0"/>
            <a:t> Sri </a:t>
          </a:r>
          <a:r>
            <a:rPr lang="en-US" sz="2000" dirty="0" err="1"/>
            <a:t>Sreejon</a:t>
          </a:r>
          <a:r>
            <a:rPr lang="en-US" sz="2000" dirty="0"/>
            <a:t> </a:t>
          </a:r>
          <a:r>
            <a:rPr lang="en-US" sz="2000" dirty="0" err="1"/>
            <a:t>Bhuniya</a:t>
          </a:r>
          <a:endParaRPr lang="en-IN" sz="2000" dirty="0"/>
        </a:p>
      </dgm:t>
    </dgm:pt>
    <dgm:pt modelId="{A6FD6E4E-C3C4-41BB-AF49-2C369FF86963}" type="parTrans" cxnId="{309E8A44-911C-4F4B-A752-6433CDD172A5}">
      <dgm:prSet/>
      <dgm:spPr/>
      <dgm:t>
        <a:bodyPr/>
        <a:lstStyle/>
        <a:p>
          <a:endParaRPr lang="en-IN"/>
        </a:p>
      </dgm:t>
    </dgm:pt>
    <dgm:pt modelId="{B61B1D04-835D-4DF6-B554-E6BFD7115683}" type="sibTrans" cxnId="{309E8A44-911C-4F4B-A752-6433CDD172A5}">
      <dgm:prSet/>
      <dgm:spPr/>
      <dgm:t>
        <a:bodyPr/>
        <a:lstStyle/>
        <a:p>
          <a:endParaRPr lang="en-IN"/>
        </a:p>
      </dgm:t>
    </dgm:pt>
    <dgm:pt modelId="{B8B27332-87F3-44C6-8D9E-BF4A319ADC1F}">
      <dgm:prSet custT="1"/>
      <dgm:spPr/>
      <dgm:t>
        <a:bodyPr/>
        <a:lstStyle/>
        <a:p>
          <a:r>
            <a:rPr lang="en-IN" sz="1800" dirty="0" err="1"/>
            <a:t>Ms.</a:t>
          </a:r>
          <a:r>
            <a:rPr lang="en-IN" sz="1800" dirty="0"/>
            <a:t> </a:t>
          </a:r>
          <a:r>
            <a:rPr lang="en-IN" sz="1800" dirty="0" err="1"/>
            <a:t>Parnashi</a:t>
          </a:r>
          <a:r>
            <a:rPr lang="en-IN" sz="1800" dirty="0"/>
            <a:t> </a:t>
          </a:r>
          <a:r>
            <a:rPr lang="en-IN" sz="1800" dirty="0" err="1"/>
            <a:t>Biswas</a:t>
          </a:r>
          <a:endParaRPr lang="en-IN" sz="1800" dirty="0"/>
        </a:p>
      </dgm:t>
    </dgm:pt>
    <dgm:pt modelId="{5FE6F632-A707-42F9-8D3A-E18B195DA8AC}" type="parTrans" cxnId="{9F1883F6-D62B-4A96-976D-9AB5584DAB9A}">
      <dgm:prSet/>
      <dgm:spPr/>
      <dgm:t>
        <a:bodyPr/>
        <a:lstStyle/>
        <a:p>
          <a:endParaRPr lang="en-IN"/>
        </a:p>
      </dgm:t>
    </dgm:pt>
    <dgm:pt modelId="{C7A6C298-C0A0-49BE-A1C4-D14F24F47F75}" type="sibTrans" cxnId="{9F1883F6-D62B-4A96-976D-9AB5584DAB9A}">
      <dgm:prSet/>
      <dgm:spPr/>
      <dgm:t>
        <a:bodyPr/>
        <a:lstStyle/>
        <a:p>
          <a:endParaRPr lang="en-IN"/>
        </a:p>
      </dgm:t>
    </dgm:pt>
    <dgm:pt modelId="{B3F033D3-1F0F-477A-A568-FF64D68AFC04}">
      <dgm:prSet custT="1"/>
      <dgm:spPr/>
      <dgm:t>
        <a:bodyPr/>
        <a:lstStyle/>
        <a:p>
          <a:r>
            <a:rPr lang="en-IN" sz="1800" dirty="0"/>
            <a:t>Sri </a:t>
          </a:r>
          <a:r>
            <a:rPr lang="en-IN" sz="1800" dirty="0" err="1"/>
            <a:t>Shatantik</a:t>
          </a:r>
          <a:r>
            <a:rPr lang="en-IN" sz="1800" dirty="0"/>
            <a:t> </a:t>
          </a:r>
          <a:r>
            <a:rPr lang="en-IN" sz="1800" dirty="0" err="1"/>
            <a:t>Saha</a:t>
          </a:r>
          <a:endParaRPr lang="en-IN" sz="1800" dirty="0"/>
        </a:p>
      </dgm:t>
    </dgm:pt>
    <dgm:pt modelId="{9A51B3DE-45E7-4F64-81E7-DF421EC0F443}" type="parTrans" cxnId="{B5A34B0A-3EED-40AD-A7A6-23C063D8B849}">
      <dgm:prSet/>
      <dgm:spPr/>
      <dgm:t>
        <a:bodyPr/>
        <a:lstStyle/>
        <a:p>
          <a:endParaRPr lang="en-IN"/>
        </a:p>
      </dgm:t>
    </dgm:pt>
    <dgm:pt modelId="{644D1E3D-C583-4D02-8B46-59A9C849092B}" type="sibTrans" cxnId="{B5A34B0A-3EED-40AD-A7A6-23C063D8B849}">
      <dgm:prSet/>
      <dgm:spPr/>
      <dgm:t>
        <a:bodyPr/>
        <a:lstStyle/>
        <a:p>
          <a:endParaRPr lang="en-IN"/>
        </a:p>
      </dgm:t>
    </dgm:pt>
    <dgm:pt modelId="{EDEF61C0-340E-4DCB-98FE-9A425C7FAE9F}">
      <dgm:prSet custT="1"/>
      <dgm:spPr/>
      <dgm:t>
        <a:bodyPr/>
        <a:lstStyle/>
        <a:p>
          <a:r>
            <a:rPr lang="en-IN" sz="1800" dirty="0"/>
            <a:t>Sri </a:t>
          </a:r>
          <a:r>
            <a:rPr lang="en-IN" sz="1800" dirty="0" err="1"/>
            <a:t>Srijit</a:t>
          </a:r>
          <a:r>
            <a:rPr lang="en-IN" sz="1800" dirty="0"/>
            <a:t> </a:t>
          </a:r>
          <a:r>
            <a:rPr lang="en-IN" sz="1800" dirty="0" err="1"/>
            <a:t>Basu</a:t>
          </a:r>
          <a:endParaRPr lang="en-IN" sz="1800" dirty="0"/>
        </a:p>
      </dgm:t>
    </dgm:pt>
    <dgm:pt modelId="{25DCD215-63FB-4B7C-9CC6-E5C0C8B5252A}" type="parTrans" cxnId="{06E160CE-DAEE-4F12-9A77-4067A8645DE0}">
      <dgm:prSet/>
      <dgm:spPr/>
      <dgm:t>
        <a:bodyPr/>
        <a:lstStyle/>
        <a:p>
          <a:endParaRPr lang="en-IN"/>
        </a:p>
      </dgm:t>
    </dgm:pt>
    <dgm:pt modelId="{B4CFD6D5-F98F-4CEB-8976-408B7D17898B}" type="sibTrans" cxnId="{06E160CE-DAEE-4F12-9A77-4067A8645DE0}">
      <dgm:prSet/>
      <dgm:spPr/>
      <dgm:t>
        <a:bodyPr/>
        <a:lstStyle/>
        <a:p>
          <a:endParaRPr lang="en-IN"/>
        </a:p>
      </dgm:t>
    </dgm:pt>
    <dgm:pt modelId="{9BADE681-6E6B-4DD7-8B53-49CD9F5A9F68}">
      <dgm:prSet custT="1"/>
      <dgm:spPr/>
      <dgm:t>
        <a:bodyPr/>
        <a:lstStyle/>
        <a:p>
          <a:r>
            <a:rPr lang="en-US" sz="1600" dirty="0" err="1"/>
            <a:t>Ms</a:t>
          </a:r>
          <a:r>
            <a:rPr lang="en-US" sz="1600" dirty="0"/>
            <a:t> Sudipa Jana</a:t>
          </a:r>
          <a:endParaRPr lang="en-IN" sz="1600" dirty="0"/>
        </a:p>
      </dgm:t>
    </dgm:pt>
    <dgm:pt modelId="{2BCDF60A-D4B0-44F4-A0C2-6494BABB2428}" type="parTrans" cxnId="{6345D74A-C988-40C2-909A-6C22CC4ED0B5}">
      <dgm:prSet/>
      <dgm:spPr/>
      <dgm:t>
        <a:bodyPr/>
        <a:lstStyle/>
        <a:p>
          <a:endParaRPr lang="en-IN"/>
        </a:p>
      </dgm:t>
    </dgm:pt>
    <dgm:pt modelId="{55DE8B82-2B2E-4207-8BE8-1FF468F1093B}" type="sibTrans" cxnId="{6345D74A-C988-40C2-909A-6C22CC4ED0B5}">
      <dgm:prSet/>
      <dgm:spPr/>
      <dgm:t>
        <a:bodyPr/>
        <a:lstStyle/>
        <a:p>
          <a:endParaRPr lang="en-IN"/>
        </a:p>
      </dgm:t>
    </dgm:pt>
    <dgm:pt modelId="{F6F32E93-20FF-4DCA-BB78-699E39E9F07C}">
      <dgm:prSet custT="1"/>
      <dgm:spPr/>
      <dgm:t>
        <a:bodyPr/>
        <a:lstStyle/>
        <a:p>
          <a:r>
            <a:rPr lang="en-IN" sz="1600" dirty="0"/>
            <a:t>Sri Siddhartha Das</a:t>
          </a:r>
        </a:p>
      </dgm:t>
    </dgm:pt>
    <dgm:pt modelId="{721EF74A-765C-4B79-B9FB-08DB52FE0519}" type="parTrans" cxnId="{FB28CBE7-28D2-433E-9BD9-555E27F41656}">
      <dgm:prSet/>
      <dgm:spPr/>
      <dgm:t>
        <a:bodyPr/>
        <a:lstStyle/>
        <a:p>
          <a:endParaRPr lang="en-IN"/>
        </a:p>
      </dgm:t>
    </dgm:pt>
    <dgm:pt modelId="{A78A0DBD-CDD5-4F23-B5E0-C88BF61ED0AF}" type="sibTrans" cxnId="{FB28CBE7-28D2-433E-9BD9-555E27F41656}">
      <dgm:prSet/>
      <dgm:spPr/>
      <dgm:t>
        <a:bodyPr/>
        <a:lstStyle/>
        <a:p>
          <a:endParaRPr lang="en-IN"/>
        </a:p>
      </dgm:t>
    </dgm:pt>
    <dgm:pt modelId="{617DD349-A5AA-47D1-85B0-7183F9070998}">
      <dgm:prSet custT="1"/>
      <dgm:spPr/>
      <dgm:t>
        <a:bodyPr/>
        <a:lstStyle/>
        <a:p>
          <a:r>
            <a:rPr lang="en-US" sz="1600" dirty="0"/>
            <a:t>Sri Arup </a:t>
          </a:r>
          <a:r>
            <a:rPr lang="en-US" sz="1600" dirty="0" err="1"/>
            <a:t>Mondal</a:t>
          </a:r>
          <a:endParaRPr lang="en-IN" sz="1600" dirty="0"/>
        </a:p>
      </dgm:t>
    </dgm:pt>
    <dgm:pt modelId="{D8BBD256-25F9-4AE3-A3B5-6BAEF1341BAF}" type="parTrans" cxnId="{C81EDA2C-A7F6-41D7-BBAC-71D36E0BD532}">
      <dgm:prSet/>
      <dgm:spPr/>
      <dgm:t>
        <a:bodyPr/>
        <a:lstStyle/>
        <a:p>
          <a:endParaRPr lang="en-IN"/>
        </a:p>
      </dgm:t>
    </dgm:pt>
    <dgm:pt modelId="{4B607EB5-4BC7-4F87-8FE7-EDA670BA1CB2}" type="sibTrans" cxnId="{C81EDA2C-A7F6-41D7-BBAC-71D36E0BD532}">
      <dgm:prSet/>
      <dgm:spPr/>
      <dgm:t>
        <a:bodyPr/>
        <a:lstStyle/>
        <a:p>
          <a:endParaRPr lang="en-IN"/>
        </a:p>
      </dgm:t>
    </dgm:pt>
    <dgm:pt modelId="{894B6F7D-4D79-49F4-973A-1D9A2BF170AE}">
      <dgm:prSet phldrT="[Text]"/>
      <dgm:spPr/>
      <dgm:t>
        <a:bodyPr/>
        <a:lstStyle/>
        <a:p>
          <a:r>
            <a:rPr lang="en-US" sz="2000" dirty="0"/>
            <a:t> Sri </a:t>
          </a:r>
          <a:r>
            <a:rPr lang="en-US" sz="2000" dirty="0" err="1"/>
            <a:t>Soumik</a:t>
          </a:r>
          <a:r>
            <a:rPr lang="en-US" sz="2000" dirty="0"/>
            <a:t> Roy</a:t>
          </a:r>
          <a:endParaRPr lang="en-IN" sz="2000" dirty="0"/>
        </a:p>
      </dgm:t>
    </dgm:pt>
    <dgm:pt modelId="{ABAE78A8-49FB-4DB9-8C8B-56DBC96B016E}" type="parTrans" cxnId="{377460C2-8F1F-4E78-9E0D-1C1145EAAB83}">
      <dgm:prSet/>
      <dgm:spPr/>
      <dgm:t>
        <a:bodyPr/>
        <a:lstStyle/>
        <a:p>
          <a:endParaRPr lang="en-IN"/>
        </a:p>
      </dgm:t>
    </dgm:pt>
    <dgm:pt modelId="{15E301ED-2AB3-4869-B6E4-E626E4A36D55}" type="sibTrans" cxnId="{377460C2-8F1F-4E78-9E0D-1C1145EAAB83}">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dgm:spPr/>
      <dgm:t>
        <a:bodyPr/>
        <a:lstStyle/>
        <a:p>
          <a:endParaRPr lang="en-IN"/>
        </a:p>
      </dgm:t>
    </dgm:pt>
    <dgm:pt modelId="{A389C3BA-87E1-4537-846A-56674A4CE883}" type="pres">
      <dgm:prSet presAssocID="{02153533-8203-4700-960B-4E616E0316DE}" presName="img" presStyleLbl="fgImgPlace1" presStyleIdx="1" presStyleCnt="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BCECFAD8-CDB8-4CDA-BA8F-EF74DEF5089E}" type="presOf" srcId="{F6F32E93-20FF-4DCA-BB78-699E39E9F07C}" destId="{9F64783F-781C-41DC-ADCB-952EDF834B9B}" srcOrd="0" destOrd="3" presId="urn:microsoft.com/office/officeart/2005/8/layout/vList4"/>
    <dgm:cxn modelId="{015E7A18-F803-4618-B536-05C7C9A71D8B}" type="presOf" srcId="{617DD349-A5AA-47D1-85B0-7183F9070998}" destId="{9F64783F-781C-41DC-ADCB-952EDF834B9B}" srcOrd="0" destOrd="4" presId="urn:microsoft.com/office/officeart/2005/8/layout/vList4"/>
    <dgm:cxn modelId="{5BD6F8AD-DE06-4232-88E1-33B838AAF966}" type="presOf" srcId="{B8B27332-87F3-44C6-8D9E-BF4A319ADC1F}" destId="{155CE278-1B43-4393-B384-A610A4A49ED9}" srcOrd="1" destOrd="2" presId="urn:microsoft.com/office/officeart/2005/8/layout/vList4"/>
    <dgm:cxn modelId="{6345D74A-C988-40C2-909A-6C22CC4ED0B5}" srcId="{02153533-8203-4700-960B-4E616E0316DE}" destId="{9BADE681-6E6B-4DD7-8B53-49CD9F5A9F68}" srcOrd="1" destOrd="0" parTransId="{2BCDF60A-D4B0-44F4-A0C2-6494BABB2428}" sibTransId="{55DE8B82-2B2E-4207-8BE8-1FF468F1093B}"/>
    <dgm:cxn modelId="{723B43CA-5811-4DE4-9B90-B8A9AC9B6767}" type="presOf" srcId="{F6F32E93-20FF-4DCA-BB78-699E39E9F07C}" destId="{EF2879BC-EBF0-44A0-828A-96A5AC1847F7}" srcOrd="1" destOrd="3" presId="urn:microsoft.com/office/officeart/2005/8/layout/vList4"/>
    <dgm:cxn modelId="{49B8B120-A53B-41FE-9BE5-2660B32B6661}" type="presOf" srcId="{23C79EE9-2B16-4161-9C7F-98C2CFBA0DA8}" destId="{6E32DAFF-4AAF-4A9A-AE93-6C236C9C5901}" srcOrd="1" destOrd="1" presId="urn:microsoft.com/office/officeart/2005/8/layout/vList4"/>
    <dgm:cxn modelId="{70485CC9-544A-42CC-9BCF-B66349D9AC5C}" type="presOf" srcId="{E62A9B15-9C9F-4179-8A28-83F5EFA51706}" destId="{9F64783F-781C-41DC-ADCB-952EDF834B9B}" srcOrd="0" destOrd="5" presId="urn:microsoft.com/office/officeart/2005/8/layout/vList4"/>
    <dgm:cxn modelId="{9958067F-CFF5-4205-B37B-A050DCEC4CF2}" type="presOf" srcId="{9BADE681-6E6B-4DD7-8B53-49CD9F5A9F68}" destId="{EF2879BC-EBF0-44A0-828A-96A5AC1847F7}" srcOrd="1" destOrd="2" presId="urn:microsoft.com/office/officeart/2005/8/layout/vList4"/>
    <dgm:cxn modelId="{C2091645-EE07-4127-BFC9-A7BA65ED3F59}" type="presOf" srcId="{18D8B3CA-FF6E-44E4-8803-67CD9C746E47}" destId="{F15CC4B4-9B9C-46FD-B7DD-79024B2166E3}" srcOrd="0" destOrd="1" presId="urn:microsoft.com/office/officeart/2005/8/layout/vList4"/>
    <dgm:cxn modelId="{81ED0E5C-4026-4D40-9F5B-DB49259B52F5}" type="presOf" srcId="{EDEF61C0-340E-4DCB-98FE-9A425C7FAE9F}" destId="{155CE278-1B43-4393-B384-A610A4A49ED9}" srcOrd="1" destOrd="4" presId="urn:microsoft.com/office/officeart/2005/8/layout/vList4"/>
    <dgm:cxn modelId="{BF074286-61D7-45EA-8AE0-40E38C6CBECF}" type="presOf" srcId="{3F517711-D653-4473-9497-9A9765020885}" destId="{155CE278-1B43-4393-B384-A610A4A49ED9}" srcOrd="1" destOrd="5" presId="urn:microsoft.com/office/officeart/2005/8/layout/vList4"/>
    <dgm:cxn modelId="{B72BEE35-30B2-408C-A063-999CB75A41A9}" type="presOf" srcId="{EDEF61C0-340E-4DCB-98FE-9A425C7FAE9F}" destId="{F15CC4B4-9B9C-46FD-B7DD-79024B2166E3}" srcOrd="0" destOrd="4" presId="urn:microsoft.com/office/officeart/2005/8/layout/vList4"/>
    <dgm:cxn modelId="{7A72D462-95B9-489F-B9D4-1CE218FB8F94}" type="presOf" srcId="{23C79EE9-2B16-4161-9C7F-98C2CFBA0DA8}" destId="{939B60A2-07C3-46CF-947F-3209BDF13A06}" srcOrd="0" destOrd="1" presId="urn:microsoft.com/office/officeart/2005/8/layout/vList4"/>
    <dgm:cxn modelId="{C81EDA2C-A7F6-41D7-BBAC-71D36E0BD532}" srcId="{02153533-8203-4700-960B-4E616E0316DE}" destId="{617DD349-A5AA-47D1-85B0-7183F9070998}" srcOrd="3" destOrd="0" parTransId="{D8BBD256-25F9-4AE3-A3B5-6BAEF1341BAF}" sibTransId="{4B607EB5-4BC7-4F87-8FE7-EDA670BA1CB2}"/>
    <dgm:cxn modelId="{B5A34B0A-3EED-40AD-A7A6-23C063D8B849}" srcId="{9387AF50-8BE2-4758-A00C-B22ADE067E88}" destId="{B3F033D3-1F0F-477A-A568-FF64D68AFC04}" srcOrd="2" destOrd="0" parTransId="{9A51B3DE-45E7-4F64-81E7-DF421EC0F443}" sibTransId="{644D1E3D-C583-4D02-8B46-59A9C849092B}"/>
    <dgm:cxn modelId="{EA2E93E4-365A-434E-9810-AB73E62152FD}" srcId="{98388398-024C-48C3-9CCA-5BACE79EC5F8}" destId="{5C572EAD-10C6-450E-8282-79705DD01A20}" srcOrd="2" destOrd="0" parTransId="{C66B6DA5-402A-4CC6-9602-783FA57F2FB1}" sibTransId="{2A078666-B2B2-40D6-A4BE-20044C194632}"/>
    <dgm:cxn modelId="{3BB61726-F482-4782-BD6A-9FBB4BC446AD}" type="presOf" srcId="{9387AF50-8BE2-4758-A00C-B22ADE067E88}" destId="{F15CC4B4-9B9C-46FD-B7DD-79024B2166E3}" srcOrd="0" destOrd="0" presId="urn:microsoft.com/office/officeart/2005/8/layout/vList4"/>
    <dgm:cxn modelId="{4736D3EB-D480-4449-88E1-969CE63EC180}" srcId="{98388398-024C-48C3-9CCA-5BACE79EC5F8}" destId="{9387AF50-8BE2-4758-A00C-B22ADE067E88}" srcOrd="0" destOrd="0" parTransId="{E2F0C257-EF06-456A-8E95-A12A1D88FBDE}" sibTransId="{61075E32-3B24-4DC0-A849-71F470A8B81A}"/>
    <dgm:cxn modelId="{C915FC30-9A65-4D20-A0C0-6D91823F0BCF}" srcId="{9387AF50-8BE2-4758-A00C-B22ADE067E88}" destId="{3F517711-D653-4473-9497-9A9765020885}" srcOrd="4" destOrd="0" parTransId="{385DAE4C-8778-4E61-A155-871A9FBC9CAE}" sibTransId="{79C2E0EF-A619-4FC1-9D37-9CDA88E9EB9A}"/>
    <dgm:cxn modelId="{13854990-64D0-43F1-9FA6-0D6115795A34}" type="presOf" srcId="{787B00A8-A865-4256-826D-C43C58BB71FE}" destId="{6E32DAFF-4AAF-4A9A-AE93-6C236C9C5901}" srcOrd="1" destOrd="2" presId="urn:microsoft.com/office/officeart/2005/8/layout/vList4"/>
    <dgm:cxn modelId="{F591F19A-CD30-45D9-993B-594920C24600}" type="presOf" srcId="{5C572EAD-10C6-450E-8282-79705DD01A20}" destId="{939B60A2-07C3-46CF-947F-3209BDF13A06}" srcOrd="0" destOrd="0" presId="urn:microsoft.com/office/officeart/2005/8/layout/vList4"/>
    <dgm:cxn modelId="{B9F0A5E3-ED41-470C-B871-4C81A18544A6}" type="presOf" srcId="{894B6F7D-4D79-49F4-973A-1D9A2BF170AE}" destId="{6E32DAFF-4AAF-4A9A-AE93-6C236C9C5901}" srcOrd="1" destOrd="3" presId="urn:microsoft.com/office/officeart/2005/8/layout/vList4"/>
    <dgm:cxn modelId="{309E8A44-911C-4F4B-A752-6433CDD172A5}" srcId="{5C572EAD-10C6-450E-8282-79705DD01A20}" destId="{787B00A8-A865-4256-826D-C43C58BB71FE}" srcOrd="1" destOrd="0" parTransId="{A6FD6E4E-C3C4-41BB-AF49-2C369FF86963}" sibTransId="{B61B1D04-835D-4DF6-B554-E6BFD7115683}"/>
    <dgm:cxn modelId="{06E160CE-DAEE-4F12-9A77-4067A8645DE0}" srcId="{9387AF50-8BE2-4758-A00C-B22ADE067E88}" destId="{EDEF61C0-340E-4DCB-98FE-9A425C7FAE9F}" srcOrd="3" destOrd="0" parTransId="{25DCD215-63FB-4B7C-9CC6-E5C0C8B5252A}" sibTransId="{B4CFD6D5-F98F-4CEB-8976-408B7D17898B}"/>
    <dgm:cxn modelId="{4840DBEA-FF7F-4563-BB74-1DC306192C9A}" type="presOf" srcId="{310923AE-A985-4EB7-AE6E-2AF1342421C9}" destId="{9F64783F-781C-41DC-ADCB-952EDF834B9B}" srcOrd="0" destOrd="1" presId="urn:microsoft.com/office/officeart/2005/8/layout/vList4"/>
    <dgm:cxn modelId="{70929643-FE61-465C-9E8B-4ED3CD26587E}" type="presOf" srcId="{02153533-8203-4700-960B-4E616E0316DE}" destId="{9F64783F-781C-41DC-ADCB-952EDF834B9B}" srcOrd="0" destOrd="0"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67C52648-23DE-4B41-AFED-983126A9AD29}" type="presOf" srcId="{B3F033D3-1F0F-477A-A568-FF64D68AFC04}" destId="{155CE278-1B43-4393-B384-A610A4A49ED9}" srcOrd="1" destOrd="3" presId="urn:microsoft.com/office/officeart/2005/8/layout/vList4"/>
    <dgm:cxn modelId="{4DCDF4E2-46F7-4027-8084-6957ABD60689}" type="presOf" srcId="{3F517711-D653-4473-9497-9A9765020885}" destId="{F15CC4B4-9B9C-46FD-B7DD-79024B2166E3}" srcOrd="0" destOrd="5" presId="urn:microsoft.com/office/officeart/2005/8/layout/vList4"/>
    <dgm:cxn modelId="{E9829CE4-C3AF-4CEE-B065-200ECF2C45A8}" type="presOf" srcId="{B8B27332-87F3-44C6-8D9E-BF4A319ADC1F}" destId="{F15CC4B4-9B9C-46FD-B7DD-79024B2166E3}" srcOrd="0" destOrd="2"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6CEAD186-19AA-4AB7-8B60-206610A3B5C7}" type="presOf" srcId="{894B6F7D-4D79-49F4-973A-1D9A2BF170AE}" destId="{939B60A2-07C3-46CF-947F-3209BDF13A06}" srcOrd="0" destOrd="3" presId="urn:microsoft.com/office/officeart/2005/8/layout/vList4"/>
    <dgm:cxn modelId="{1CB58ED9-5557-478E-9589-CC7862657152}" type="presOf" srcId="{9BADE681-6E6B-4DD7-8B53-49CD9F5A9F68}" destId="{9F64783F-781C-41DC-ADCB-952EDF834B9B}" srcOrd="0" destOrd="2" presId="urn:microsoft.com/office/officeart/2005/8/layout/vList4"/>
    <dgm:cxn modelId="{D5899338-E3DC-4D39-8351-20F3B790E20C}" type="presOf" srcId="{787B00A8-A865-4256-826D-C43C58BB71FE}" destId="{939B60A2-07C3-46CF-947F-3209BDF13A06}" srcOrd="0" destOrd="2" presId="urn:microsoft.com/office/officeart/2005/8/layout/vList4"/>
    <dgm:cxn modelId="{0B25634E-E4BD-4706-92A4-DEE4FEF6F597}" srcId="{02153533-8203-4700-960B-4E616E0316DE}" destId="{310923AE-A985-4EB7-AE6E-2AF1342421C9}" srcOrd="0" destOrd="0" parTransId="{2746614F-450B-4390-B254-CBCEA6D4EBB3}" sibTransId="{CCF2F254-8AAC-485C-BA41-DD5C8FF3580C}"/>
    <dgm:cxn modelId="{86702594-A6DF-4CAC-8DF0-F68A8C05B2E1}" srcId="{5C572EAD-10C6-450E-8282-79705DD01A20}" destId="{23C79EE9-2B16-4161-9C7F-98C2CFBA0DA8}" srcOrd="0" destOrd="0" parTransId="{15D7681E-5D65-4EC5-A135-5DED4BAB936B}" sibTransId="{5A32C394-1B7F-41AA-976E-23D9A66A0581}"/>
    <dgm:cxn modelId="{9F1883F6-D62B-4A96-976D-9AB5584DAB9A}" srcId="{9387AF50-8BE2-4758-A00C-B22ADE067E88}" destId="{B8B27332-87F3-44C6-8D9E-BF4A319ADC1F}" srcOrd="1" destOrd="0" parTransId="{5FE6F632-A707-42F9-8D3A-E18B195DA8AC}" sibTransId="{C7A6C298-C0A0-49BE-A1C4-D14F24F47F75}"/>
    <dgm:cxn modelId="{377460C2-8F1F-4E78-9E0D-1C1145EAAB83}" srcId="{5C572EAD-10C6-450E-8282-79705DD01A20}" destId="{894B6F7D-4D79-49F4-973A-1D9A2BF170AE}" srcOrd="2" destOrd="0" parTransId="{ABAE78A8-49FB-4DB9-8C8B-56DBC96B016E}" sibTransId="{15E301ED-2AB3-4869-B6E4-E626E4A36D55}"/>
    <dgm:cxn modelId="{1DD55451-956D-4584-9685-64A2B735D578}" type="presOf" srcId="{617DD349-A5AA-47D1-85B0-7183F9070998}" destId="{EF2879BC-EBF0-44A0-828A-96A5AC1847F7}" srcOrd="1" destOrd="4" presId="urn:microsoft.com/office/officeart/2005/8/layout/vList4"/>
    <dgm:cxn modelId="{E30A0C2B-038E-44F3-887D-5DD3470BE58C}" type="presOf" srcId="{02153533-8203-4700-960B-4E616E0316DE}" destId="{EF2879BC-EBF0-44A0-828A-96A5AC1847F7}" srcOrd="1" destOrd="0" presId="urn:microsoft.com/office/officeart/2005/8/layout/vList4"/>
    <dgm:cxn modelId="{0900D402-1C31-44E4-8CEF-19081F208295}" type="presOf" srcId="{98388398-024C-48C3-9CCA-5BACE79EC5F8}" destId="{6B02C42F-0687-4D0A-8234-1B165B664A5F}" srcOrd="0" destOrd="0" presId="urn:microsoft.com/office/officeart/2005/8/layout/vList4"/>
    <dgm:cxn modelId="{E461542A-0818-4B04-8AEE-D3F8FCBFB273}" type="presOf" srcId="{E62A9B15-9C9F-4179-8A28-83F5EFA51706}" destId="{EF2879BC-EBF0-44A0-828A-96A5AC1847F7}" srcOrd="1" destOrd="5" presId="urn:microsoft.com/office/officeart/2005/8/layout/vList4"/>
    <dgm:cxn modelId="{0C6FEABA-392E-42B3-A1AC-0C519B9DCF9F}" srcId="{02153533-8203-4700-960B-4E616E0316DE}" destId="{E62A9B15-9C9F-4179-8A28-83F5EFA51706}" srcOrd="4" destOrd="0" parTransId="{BA3DE5E2-CAB0-4F06-909A-48B523346101}" sibTransId="{7854DDA7-D67E-42E0-9C53-0494E19CA326}"/>
    <dgm:cxn modelId="{76705176-9EB6-4A2F-B792-DB6460D61875}" type="presOf" srcId="{5C572EAD-10C6-450E-8282-79705DD01A20}" destId="{6E32DAFF-4AAF-4A9A-AE93-6C236C9C5901}" srcOrd="1" destOrd="0" presId="urn:microsoft.com/office/officeart/2005/8/layout/vList4"/>
    <dgm:cxn modelId="{5B5A18A0-EF82-43BA-A5B1-EC7FA9DB4F16}" type="presOf" srcId="{B3F033D3-1F0F-477A-A568-FF64D68AFC04}" destId="{F15CC4B4-9B9C-46FD-B7DD-79024B2166E3}" srcOrd="0" destOrd="3" presId="urn:microsoft.com/office/officeart/2005/8/layout/vList4"/>
    <dgm:cxn modelId="{FB28CBE7-28D2-433E-9BD9-555E27F41656}" srcId="{02153533-8203-4700-960B-4E616E0316DE}" destId="{F6F32E93-20FF-4DCA-BB78-699E39E9F07C}" srcOrd="2" destOrd="0" parTransId="{721EF74A-765C-4B79-B9FB-08DB52FE0519}" sibTransId="{A78A0DBD-CDD5-4F23-B5E0-C88BF61ED0AF}"/>
    <dgm:cxn modelId="{DB4F7C2C-3349-4E5E-8CB6-319F1DB3E783}" type="presOf" srcId="{9387AF50-8BE2-4758-A00C-B22ADE067E88}" destId="{155CE278-1B43-4393-B384-A610A4A49ED9}" srcOrd="1" destOrd="0" presId="urn:microsoft.com/office/officeart/2005/8/layout/vList4"/>
    <dgm:cxn modelId="{82649489-1BB4-4965-B258-B3491D17E497}" type="presOf" srcId="{18D8B3CA-FF6E-44E4-8803-67CD9C746E47}" destId="{155CE278-1B43-4393-B384-A610A4A49ED9}" srcOrd="1" destOrd="1" presId="urn:microsoft.com/office/officeart/2005/8/layout/vList4"/>
    <dgm:cxn modelId="{5CEB7E71-60F1-4ACC-9DCC-BEE0E46CA42E}" type="presOf" srcId="{310923AE-A985-4EB7-AE6E-2AF1342421C9}" destId="{EF2879BC-EBF0-44A0-828A-96A5AC1847F7}" srcOrd="1" destOrd="1" presId="urn:microsoft.com/office/officeart/2005/8/layout/vList4"/>
    <dgm:cxn modelId="{37B8EF06-E8DF-460B-B825-48FE9BE10C81}" type="presParOf" srcId="{6B02C42F-0687-4D0A-8234-1B165B664A5F}" destId="{4D9DDC88-323A-4438-87EA-6670289177E0}" srcOrd="0" destOrd="0" presId="urn:microsoft.com/office/officeart/2005/8/layout/vList4"/>
    <dgm:cxn modelId="{11056ECE-5D57-4E8E-9211-9F7B1948FF3E}" type="presParOf" srcId="{4D9DDC88-323A-4438-87EA-6670289177E0}" destId="{F15CC4B4-9B9C-46FD-B7DD-79024B2166E3}" srcOrd="0" destOrd="0" presId="urn:microsoft.com/office/officeart/2005/8/layout/vList4"/>
    <dgm:cxn modelId="{51A0012F-3DAF-4253-BAE9-62CC4F80164C}" type="presParOf" srcId="{4D9DDC88-323A-4438-87EA-6670289177E0}" destId="{2513F22D-93C9-4DE8-A3DC-06AB57ADA93C}" srcOrd="1" destOrd="0" presId="urn:microsoft.com/office/officeart/2005/8/layout/vList4"/>
    <dgm:cxn modelId="{2940429A-DD73-42C9-9EB3-E1B5519A13FD}" type="presParOf" srcId="{4D9DDC88-323A-4438-87EA-6670289177E0}" destId="{155CE278-1B43-4393-B384-A610A4A49ED9}" srcOrd="2" destOrd="0" presId="urn:microsoft.com/office/officeart/2005/8/layout/vList4"/>
    <dgm:cxn modelId="{4BC28433-5B45-4FA7-9C18-B8BF95FF10BA}" type="presParOf" srcId="{6B02C42F-0687-4D0A-8234-1B165B664A5F}" destId="{F0B78A82-9883-4CD6-8248-19E717B3BBBA}" srcOrd="1" destOrd="0" presId="urn:microsoft.com/office/officeart/2005/8/layout/vList4"/>
    <dgm:cxn modelId="{D8F3B764-4D5B-40A5-BA2E-49FBAD98AC19}" type="presParOf" srcId="{6B02C42F-0687-4D0A-8234-1B165B664A5F}" destId="{14C38B0F-C969-4F3E-A9F7-441BB55439E3}" srcOrd="2" destOrd="0" presId="urn:microsoft.com/office/officeart/2005/8/layout/vList4"/>
    <dgm:cxn modelId="{3FEADF2B-A6A5-4D6C-82AF-4CBF82AC794B}" type="presParOf" srcId="{14C38B0F-C969-4F3E-A9F7-441BB55439E3}" destId="{9F64783F-781C-41DC-ADCB-952EDF834B9B}" srcOrd="0" destOrd="0" presId="urn:microsoft.com/office/officeart/2005/8/layout/vList4"/>
    <dgm:cxn modelId="{EE5B9271-72CE-484E-8C9B-ACE686057B58}" type="presParOf" srcId="{14C38B0F-C969-4F3E-A9F7-441BB55439E3}" destId="{A389C3BA-87E1-4537-846A-56674A4CE883}" srcOrd="1" destOrd="0" presId="urn:microsoft.com/office/officeart/2005/8/layout/vList4"/>
    <dgm:cxn modelId="{49A0AE2C-B517-4253-83DB-6B94B7D7934D}" type="presParOf" srcId="{14C38B0F-C969-4F3E-A9F7-441BB55439E3}" destId="{EF2879BC-EBF0-44A0-828A-96A5AC1847F7}" srcOrd="2" destOrd="0" presId="urn:microsoft.com/office/officeart/2005/8/layout/vList4"/>
    <dgm:cxn modelId="{9CACD3E1-8FD1-4970-B182-4E09B2601AAC}" type="presParOf" srcId="{6B02C42F-0687-4D0A-8234-1B165B664A5F}" destId="{7F8EB62B-1097-474F-9BA3-4530C63F6328}" srcOrd="3" destOrd="0" presId="urn:microsoft.com/office/officeart/2005/8/layout/vList4"/>
    <dgm:cxn modelId="{A1600CCA-F0CD-4F2B-AB2F-4461B0BE325B}" type="presParOf" srcId="{6B02C42F-0687-4D0A-8234-1B165B664A5F}" destId="{949807EF-EC7A-47EC-9978-8144E6352935}" srcOrd="4" destOrd="0" presId="urn:microsoft.com/office/officeart/2005/8/layout/vList4"/>
    <dgm:cxn modelId="{A4FF7D90-A567-4456-8E8F-9878B7008D8E}" type="presParOf" srcId="{949807EF-EC7A-47EC-9978-8144E6352935}" destId="{939B60A2-07C3-46CF-947F-3209BDF13A06}" srcOrd="0" destOrd="0" presId="urn:microsoft.com/office/officeart/2005/8/layout/vList4"/>
    <dgm:cxn modelId="{8E335061-75CB-4D1D-9719-4F354ADC4065}" type="presParOf" srcId="{949807EF-EC7A-47EC-9978-8144E6352935}" destId="{692CCF87-2C94-40AE-8034-B097E1721BBB}" srcOrd="1" destOrd="0" presId="urn:microsoft.com/office/officeart/2005/8/layout/vList4"/>
    <dgm:cxn modelId="{F9D6B4FC-4514-49F4-896F-E8AA458DF597}"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dgm:spPr/>
      <dgm:t>
        <a:bodyPr/>
        <a:lstStyle/>
        <a:p>
          <a:r>
            <a:rPr lang="en-IN" sz="1800" b="1" dirty="0">
              <a:solidFill>
                <a:srgbClr val="C00000"/>
              </a:solidFill>
            </a:rPr>
            <a:t>SAINT GOBAIN GLASS</a:t>
          </a:r>
          <a:endParaRPr lang="en-IN" sz="1800" dirty="0"/>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err="1"/>
            <a:t>Ms.</a:t>
          </a:r>
          <a:r>
            <a:rPr lang="en-IN" sz="1800" dirty="0"/>
            <a:t> Riya </a:t>
          </a:r>
          <a:r>
            <a:rPr lang="en-IN" sz="1800" dirty="0" err="1"/>
            <a:t>Panja</a:t>
          </a:r>
          <a:r>
            <a:rPr lang="en-IN" sz="1800" dirty="0"/>
            <a:t>		(Internship: - </a:t>
          </a:r>
          <a:r>
            <a:rPr lang="en-IN" sz="1800" dirty="0" err="1"/>
            <a:t>Calderys</a:t>
          </a:r>
          <a:r>
            <a:rPr lang="en-IN" sz="1800" dirty="0"/>
            <a:t>)</a:t>
          </a:r>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3F517711-D653-4473-9497-9A9765020885}">
      <dgm:prSet phldrT="[Text]" phldr="1"/>
      <dgm:spPr/>
      <dgm:t>
        <a:bodyPr/>
        <a:lstStyle/>
        <a:p>
          <a:endParaRPr lang="en-IN" sz="1400" dirty="0"/>
        </a:p>
      </dgm:t>
    </dgm:pt>
    <dgm:pt modelId="{385DAE4C-8778-4E61-A155-871A9FBC9CAE}" type="parTrans" cxnId="{C915FC30-9A65-4D20-A0C0-6D91823F0BCF}">
      <dgm:prSet/>
      <dgm:spPr/>
      <dgm:t>
        <a:bodyPr/>
        <a:lstStyle/>
        <a:p>
          <a:endParaRPr lang="en-IN"/>
        </a:p>
      </dgm:t>
    </dgm:pt>
    <dgm:pt modelId="{79C2E0EF-A619-4FC1-9D37-9CDA88E9EB9A}" type="sibTrans" cxnId="{C915FC30-9A65-4D20-A0C0-6D91823F0BCF}">
      <dgm:prSet/>
      <dgm:spPr/>
      <dgm:t>
        <a:bodyPr/>
        <a:lstStyle/>
        <a:p>
          <a:endParaRPr lang="en-IN"/>
        </a:p>
      </dgm:t>
    </dgm:pt>
    <dgm:pt modelId="{02153533-8203-4700-960B-4E616E0316DE}">
      <dgm:prSet phldrT="[Text]"/>
      <dgm:spPr/>
      <dgm:t>
        <a:bodyPr/>
        <a:lstStyle/>
        <a:p>
          <a:r>
            <a:rPr lang="en-IN" sz="1800" b="1" dirty="0">
              <a:solidFill>
                <a:srgbClr val="C00000"/>
              </a:solidFill>
            </a:rPr>
            <a:t>TRL KROSAKI REFRACTORY LTD.</a:t>
          </a:r>
          <a:endParaRPr lang="en-IN" sz="1800" dirty="0"/>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310923AE-A985-4EB7-AE6E-2AF1342421C9}">
      <dgm:prSet phldrT="[Text]" custT="1"/>
      <dgm:spPr/>
      <dgm:t>
        <a:bodyPr/>
        <a:lstStyle/>
        <a:p>
          <a:r>
            <a:rPr lang="en-US" sz="1600" dirty="0"/>
            <a:t>Sri </a:t>
          </a:r>
          <a:r>
            <a:rPr lang="en-US" sz="1600" dirty="0" err="1"/>
            <a:t>Abhirup</a:t>
          </a:r>
          <a:r>
            <a:rPr lang="en-US" sz="1600" dirty="0"/>
            <a:t> Mondal	 </a:t>
          </a:r>
          <a:r>
            <a:rPr lang="en-IN" sz="1600" dirty="0"/>
            <a:t>(Internship: - </a:t>
          </a:r>
          <a:r>
            <a:rPr lang="en-IN" sz="1600" b="1" dirty="0">
              <a:solidFill>
                <a:schemeClr val="bg1"/>
              </a:solidFill>
            </a:rPr>
            <a:t>TRL Krosaki Refractory Ltd</a:t>
          </a:r>
          <a:r>
            <a:rPr lang="en-IN" sz="1600" dirty="0"/>
            <a:t>)</a:t>
          </a:r>
        </a:p>
      </dgm:t>
    </dgm:pt>
    <dgm:pt modelId="{2746614F-450B-4390-B254-CBCEA6D4EBB3}" type="parTrans" cxnId="{0B25634E-E4BD-4706-92A4-DEE4FEF6F597}">
      <dgm:prSet/>
      <dgm:spPr/>
      <dgm:t>
        <a:bodyPr/>
        <a:lstStyle/>
        <a:p>
          <a:endParaRPr lang="en-IN"/>
        </a:p>
      </dgm:t>
    </dgm:pt>
    <dgm:pt modelId="{CCF2F254-8AAC-485C-BA41-DD5C8FF3580C}" type="sibTrans" cxnId="{0B25634E-E4BD-4706-92A4-DEE4FEF6F597}">
      <dgm:prSet/>
      <dgm:spPr/>
      <dgm:t>
        <a:bodyPr/>
        <a:lstStyle/>
        <a:p>
          <a:endParaRPr lang="en-IN"/>
        </a:p>
      </dgm:t>
    </dgm:pt>
    <dgm:pt modelId="{5C572EAD-10C6-450E-8282-79705DD01A20}">
      <dgm:prSet phldrT="[Text]" custT="1"/>
      <dgm:spPr/>
      <dgm:t>
        <a:bodyPr/>
        <a:lstStyle/>
        <a:p>
          <a:r>
            <a:rPr lang="en-IN" sz="2400" b="1" dirty="0">
              <a:solidFill>
                <a:srgbClr val="C00000"/>
              </a:solidFill>
            </a:rPr>
            <a:t>CALDERYS INDIA REFRACTORIES LTD</a:t>
          </a:r>
          <a:endParaRPr lang="en-IN" sz="2400" b="1" dirty="0"/>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23C79EE9-2B16-4161-9C7F-98C2CFBA0DA8}">
      <dgm:prSet phldrT="[Text]" custT="1"/>
      <dgm:spPr/>
      <dgm:t>
        <a:bodyPr/>
        <a:lstStyle/>
        <a:p>
          <a:r>
            <a:rPr lang="en-US" sz="2000" b="0" dirty="0"/>
            <a:t> Sri Pritam Ghosh	(</a:t>
          </a:r>
          <a:r>
            <a:rPr lang="en-IN" sz="2000" dirty="0"/>
            <a:t>Internship: - </a:t>
          </a:r>
          <a:r>
            <a:rPr lang="en-IN" sz="2000" b="1" dirty="0" err="1">
              <a:solidFill>
                <a:schemeClr val="bg1"/>
              </a:solidFill>
            </a:rPr>
            <a:t>Calderys</a:t>
          </a:r>
          <a:r>
            <a:rPr lang="en-IN" sz="2000" b="1" dirty="0">
              <a:solidFill>
                <a:schemeClr val="bg1"/>
              </a:solidFill>
            </a:rPr>
            <a:t>)</a:t>
          </a:r>
          <a:endParaRPr lang="en-IN" sz="2000" b="0" dirty="0">
            <a:solidFill>
              <a:schemeClr val="bg1"/>
            </a:solidFill>
          </a:endParaRPr>
        </a:p>
      </dgm:t>
    </dgm:pt>
    <dgm:pt modelId="{15D7681E-5D65-4EC5-A135-5DED4BAB936B}" type="parTrans" cxnId="{86702594-A6DF-4CAC-8DF0-F68A8C05B2E1}">
      <dgm:prSet/>
      <dgm:spPr/>
      <dgm:t>
        <a:bodyPr/>
        <a:lstStyle/>
        <a:p>
          <a:endParaRPr lang="en-IN"/>
        </a:p>
      </dgm:t>
    </dgm:pt>
    <dgm:pt modelId="{5A32C394-1B7F-41AA-976E-23D9A66A0581}" type="sibTrans" cxnId="{86702594-A6DF-4CAC-8DF0-F68A8C05B2E1}">
      <dgm:prSet/>
      <dgm:spPr/>
      <dgm:t>
        <a:bodyPr/>
        <a:lstStyle/>
        <a:p>
          <a:endParaRPr lang="en-IN"/>
        </a:p>
      </dgm:t>
    </dgm:pt>
    <dgm:pt modelId="{787B00A8-A865-4256-826D-C43C58BB71FE}">
      <dgm:prSet phldrT="[Text]"/>
      <dgm:spPr/>
      <dgm:t>
        <a:bodyPr/>
        <a:lstStyle/>
        <a:p>
          <a:r>
            <a:rPr lang="en-US" sz="2000" dirty="0"/>
            <a:t> Sri </a:t>
          </a:r>
          <a:r>
            <a:rPr lang="en-US" sz="2000" dirty="0" err="1"/>
            <a:t>Anik</a:t>
          </a:r>
          <a:r>
            <a:rPr lang="en-US" sz="2000" dirty="0"/>
            <a:t> Naha		</a:t>
          </a:r>
          <a:r>
            <a:rPr lang="en-US" sz="2000" b="0" dirty="0"/>
            <a:t>(</a:t>
          </a:r>
          <a:r>
            <a:rPr lang="en-IN" sz="2000" dirty="0"/>
            <a:t>Internship: - </a:t>
          </a:r>
          <a:r>
            <a:rPr lang="en-IN" sz="2000" b="1" dirty="0" err="1">
              <a:solidFill>
                <a:schemeClr val="bg1"/>
              </a:solidFill>
            </a:rPr>
            <a:t>Calderys</a:t>
          </a:r>
          <a:r>
            <a:rPr lang="en-IN" sz="2000" b="1" dirty="0">
              <a:solidFill>
                <a:schemeClr val="bg1"/>
              </a:solidFill>
            </a:rPr>
            <a:t>)</a:t>
          </a:r>
          <a:endParaRPr lang="en-IN" sz="2000" dirty="0"/>
        </a:p>
      </dgm:t>
    </dgm:pt>
    <dgm:pt modelId="{A6FD6E4E-C3C4-41BB-AF49-2C369FF86963}" type="parTrans" cxnId="{309E8A44-911C-4F4B-A752-6433CDD172A5}">
      <dgm:prSet/>
      <dgm:spPr/>
      <dgm:t>
        <a:bodyPr/>
        <a:lstStyle/>
        <a:p>
          <a:endParaRPr lang="en-IN"/>
        </a:p>
      </dgm:t>
    </dgm:pt>
    <dgm:pt modelId="{B61B1D04-835D-4DF6-B554-E6BFD7115683}" type="sibTrans" cxnId="{309E8A44-911C-4F4B-A752-6433CDD172A5}">
      <dgm:prSet/>
      <dgm:spPr/>
      <dgm:t>
        <a:bodyPr/>
        <a:lstStyle/>
        <a:p>
          <a:endParaRPr lang="en-IN"/>
        </a:p>
      </dgm:t>
    </dgm:pt>
    <dgm:pt modelId="{894B6F7D-4D79-49F4-973A-1D9A2BF170AE}">
      <dgm:prSet phldrT="[Text]"/>
      <dgm:spPr/>
      <dgm:t>
        <a:bodyPr/>
        <a:lstStyle/>
        <a:p>
          <a:r>
            <a:rPr lang="en-US" sz="2000" dirty="0"/>
            <a:t> Sri Subhadeep Santra	</a:t>
          </a:r>
          <a:r>
            <a:rPr lang="en-US" sz="2000" b="0" dirty="0"/>
            <a:t>(</a:t>
          </a:r>
          <a:r>
            <a:rPr lang="en-IN" sz="2000" dirty="0"/>
            <a:t>Internship: - </a:t>
          </a:r>
          <a:r>
            <a:rPr lang="en-IN" sz="2000" b="1" dirty="0" err="1">
              <a:solidFill>
                <a:schemeClr val="bg1"/>
              </a:solidFill>
            </a:rPr>
            <a:t>Calderys</a:t>
          </a:r>
          <a:r>
            <a:rPr lang="en-IN" sz="2000" b="1" dirty="0">
              <a:solidFill>
                <a:schemeClr val="bg1"/>
              </a:solidFill>
            </a:rPr>
            <a:t>)</a:t>
          </a:r>
          <a:endParaRPr lang="en-IN" sz="2000" dirty="0"/>
        </a:p>
      </dgm:t>
    </dgm:pt>
    <dgm:pt modelId="{ABAE78A8-49FB-4DB9-8C8B-56DBC96B016E}" type="parTrans" cxnId="{377460C2-8F1F-4E78-9E0D-1C1145EAAB83}">
      <dgm:prSet/>
      <dgm:spPr/>
      <dgm:t>
        <a:bodyPr/>
        <a:lstStyle/>
        <a:p>
          <a:endParaRPr lang="en-IN"/>
        </a:p>
      </dgm:t>
    </dgm:pt>
    <dgm:pt modelId="{15E301ED-2AB3-4869-B6E4-E626E4A36D55}" type="sibTrans" cxnId="{377460C2-8F1F-4E78-9E0D-1C1145EAAB83}">
      <dgm:prSet/>
      <dgm:spPr/>
      <dgm:t>
        <a:bodyPr/>
        <a:lstStyle/>
        <a:p>
          <a:endParaRPr lang="en-IN"/>
        </a:p>
      </dgm:t>
    </dgm:pt>
    <dgm:pt modelId="{D14DF549-747B-4B2B-A800-8A7E70546BEE}">
      <dgm:prSet phldrT="[Text]" custT="1"/>
      <dgm:spPr/>
      <dgm:t>
        <a:bodyPr/>
        <a:lstStyle/>
        <a:p>
          <a:r>
            <a:rPr lang="en-US" sz="1800" dirty="0"/>
            <a:t>Sri </a:t>
          </a:r>
          <a:r>
            <a:rPr lang="en-US" sz="1800" dirty="0" err="1"/>
            <a:t>Rupayan</a:t>
          </a:r>
          <a:r>
            <a:rPr lang="en-US" sz="1800" dirty="0"/>
            <a:t> Roy	(</a:t>
          </a:r>
          <a:r>
            <a:rPr lang="en-IN" sz="1800" dirty="0"/>
            <a:t>Internship: - Dalmia OCL)</a:t>
          </a:r>
        </a:p>
      </dgm:t>
    </dgm:pt>
    <dgm:pt modelId="{85F6DDDB-8D9A-4951-9A25-F6B110EFED2C}" type="parTrans" cxnId="{05B9E38F-33CC-451A-ADAE-D1EF26269466}">
      <dgm:prSet/>
      <dgm:spPr/>
      <dgm:t>
        <a:bodyPr/>
        <a:lstStyle/>
        <a:p>
          <a:endParaRPr lang="en-IN"/>
        </a:p>
      </dgm:t>
    </dgm:pt>
    <dgm:pt modelId="{2E736F3E-8703-4096-BC8A-2322E71617A0}" type="sibTrans" cxnId="{05B9E38F-33CC-451A-ADAE-D1EF26269466}">
      <dgm:prSet/>
      <dgm:spPr/>
      <dgm:t>
        <a:bodyPr/>
        <a:lstStyle/>
        <a:p>
          <a:endParaRPr lang="en-IN"/>
        </a:p>
      </dgm:t>
    </dgm:pt>
    <dgm:pt modelId="{153504DF-211B-40E8-99ED-0851CA215AD3}">
      <dgm:prSet phldrT="[Text]" custT="1"/>
      <dgm:spPr/>
      <dgm:t>
        <a:bodyPr/>
        <a:lstStyle/>
        <a:p>
          <a:r>
            <a:rPr lang="en-US" sz="1600" dirty="0"/>
            <a:t>Sri Arjun Pal		 </a:t>
          </a:r>
          <a:r>
            <a:rPr lang="en-IN" sz="1600" dirty="0"/>
            <a:t>(Internship: - </a:t>
          </a:r>
          <a:r>
            <a:rPr lang="en-IN" sz="1600" b="1" dirty="0">
              <a:solidFill>
                <a:schemeClr val="bg1"/>
              </a:solidFill>
            </a:rPr>
            <a:t>TRL Krosaki Refractory Ltd</a:t>
          </a:r>
          <a:r>
            <a:rPr lang="en-IN" sz="1600" dirty="0"/>
            <a:t>)</a:t>
          </a:r>
        </a:p>
      </dgm:t>
    </dgm:pt>
    <dgm:pt modelId="{E70AEB2F-0434-4EDE-8E6C-FB74A525336B}" type="parTrans" cxnId="{11948EB1-FDAD-4F2D-9B78-E74BB0CF9F7C}">
      <dgm:prSet/>
      <dgm:spPr/>
      <dgm:t>
        <a:bodyPr/>
        <a:lstStyle/>
        <a:p>
          <a:endParaRPr lang="en-IN"/>
        </a:p>
      </dgm:t>
    </dgm:pt>
    <dgm:pt modelId="{312648A7-FFD1-40F7-A5BC-453214CB4CBE}" type="sibTrans" cxnId="{11948EB1-FDAD-4F2D-9B78-E74BB0CF9F7C}">
      <dgm:prSet/>
      <dgm:spPr/>
      <dgm:t>
        <a:bodyPr/>
        <a:lstStyle/>
        <a:p>
          <a:endParaRPr lang="en-IN"/>
        </a:p>
      </dgm:t>
    </dgm:pt>
    <dgm:pt modelId="{F5C087B1-B332-4C2D-8EBD-8FC6884B97B2}">
      <dgm:prSet phldrT="[Text]" custT="1"/>
      <dgm:spPr/>
      <dgm:t>
        <a:bodyPr/>
        <a:lstStyle/>
        <a:p>
          <a:r>
            <a:rPr lang="en-US" sz="1600" dirty="0"/>
            <a:t>Sri </a:t>
          </a:r>
          <a:r>
            <a:rPr lang="en-US" sz="1600" dirty="0" err="1"/>
            <a:t>Sagnik</a:t>
          </a:r>
          <a:r>
            <a:rPr lang="en-US" sz="1600" dirty="0"/>
            <a:t> Ghosh	 </a:t>
          </a:r>
          <a:r>
            <a:rPr lang="en-IN" sz="1600" dirty="0"/>
            <a:t>(Internship: - </a:t>
          </a:r>
          <a:r>
            <a:rPr lang="en-IN" sz="1600" b="1" dirty="0">
              <a:solidFill>
                <a:schemeClr val="bg1"/>
              </a:solidFill>
            </a:rPr>
            <a:t>TRL Krosaki Refractory Ltd</a:t>
          </a:r>
          <a:r>
            <a:rPr lang="en-IN" sz="1600" dirty="0"/>
            <a:t>)</a:t>
          </a:r>
        </a:p>
      </dgm:t>
    </dgm:pt>
    <dgm:pt modelId="{604B479D-8E0C-40A6-919A-28D323D74603}" type="parTrans" cxnId="{10C26102-E3F1-4C43-804F-026396A78279}">
      <dgm:prSet/>
      <dgm:spPr/>
      <dgm:t>
        <a:bodyPr/>
        <a:lstStyle/>
        <a:p>
          <a:endParaRPr lang="en-IN"/>
        </a:p>
      </dgm:t>
    </dgm:pt>
    <dgm:pt modelId="{A71D1499-13B6-4257-878E-A64310369AC3}" type="sibTrans" cxnId="{10C26102-E3F1-4C43-804F-026396A78279}">
      <dgm:prSet/>
      <dgm:spPr/>
      <dgm:t>
        <a:bodyPr/>
        <a:lstStyle/>
        <a:p>
          <a:endParaRPr lang="en-IN"/>
        </a:p>
      </dgm:t>
    </dgm:pt>
    <dgm:pt modelId="{39F17512-CDC6-4D1F-96C8-0CF34E9B6B21}">
      <dgm:prSet phldrT="[Text]" custT="1"/>
      <dgm:spPr/>
      <dgm:t>
        <a:bodyPr/>
        <a:lstStyle/>
        <a:p>
          <a:r>
            <a:rPr lang="en-US" sz="1600" dirty="0"/>
            <a:t>Karan </a:t>
          </a:r>
          <a:r>
            <a:rPr lang="en-US" sz="1600" dirty="0" err="1"/>
            <a:t>Sharangi</a:t>
          </a:r>
          <a:r>
            <a:rPr lang="en-US" sz="1600" dirty="0"/>
            <a:t>		 </a:t>
          </a:r>
          <a:r>
            <a:rPr lang="en-IN" sz="1600" dirty="0"/>
            <a:t>(Internship: - </a:t>
          </a:r>
          <a:r>
            <a:rPr lang="en-IN" sz="1600" b="1" dirty="0">
              <a:solidFill>
                <a:schemeClr val="bg1"/>
              </a:solidFill>
            </a:rPr>
            <a:t>TRL Krosaki Refractory Ltd</a:t>
          </a:r>
          <a:r>
            <a:rPr lang="en-IN" sz="1600" dirty="0"/>
            <a:t>)</a:t>
          </a:r>
        </a:p>
      </dgm:t>
    </dgm:pt>
    <dgm:pt modelId="{65A0A947-0377-406D-8981-2C4D41789A52}" type="parTrans" cxnId="{66A1EF5B-BF95-4FCA-B311-35893C8A5341}">
      <dgm:prSet/>
      <dgm:spPr/>
      <dgm:t>
        <a:bodyPr/>
        <a:lstStyle/>
        <a:p>
          <a:endParaRPr lang="en-IN"/>
        </a:p>
      </dgm:t>
    </dgm:pt>
    <dgm:pt modelId="{71547DA0-B52F-48AD-856D-AD75214B091F}" type="sibTrans" cxnId="{66A1EF5B-BF95-4FCA-B311-35893C8A5341}">
      <dgm:prSet/>
      <dgm:spPr/>
      <dgm:t>
        <a:bodyPr/>
        <a:lstStyle/>
        <a:p>
          <a:endParaRPr lang="en-IN"/>
        </a:p>
      </dgm:t>
    </dgm:pt>
    <dgm:pt modelId="{1DDB8B71-D42E-4DF6-9F5E-3E4AED5702AF}">
      <dgm:prSet phldrT="[Text]" custT="1"/>
      <dgm:spPr/>
      <dgm:t>
        <a:bodyPr/>
        <a:lstStyle/>
        <a:p>
          <a:r>
            <a:rPr lang="en-US" sz="1600" dirty="0"/>
            <a:t>Tanmoy </a:t>
          </a:r>
          <a:r>
            <a:rPr lang="en-US" sz="1600" dirty="0" err="1"/>
            <a:t>Bhuinya</a:t>
          </a:r>
          <a:r>
            <a:rPr lang="en-US" sz="1600" dirty="0"/>
            <a:t>	 </a:t>
          </a:r>
          <a:r>
            <a:rPr lang="en-IN" sz="1600" dirty="0"/>
            <a:t>(Internship: - </a:t>
          </a:r>
          <a:r>
            <a:rPr lang="en-IN" sz="1600" b="1" dirty="0">
              <a:solidFill>
                <a:schemeClr val="bg1"/>
              </a:solidFill>
            </a:rPr>
            <a:t>TRL Krosaki Refractory Ltd</a:t>
          </a:r>
          <a:r>
            <a:rPr lang="en-IN" sz="1600" dirty="0"/>
            <a:t>)</a:t>
          </a:r>
        </a:p>
      </dgm:t>
    </dgm:pt>
    <dgm:pt modelId="{D0BF5615-C841-4908-8041-5CBBD77BF0E7}" type="parTrans" cxnId="{04931E14-028B-48C0-A583-92392F9151F3}">
      <dgm:prSet/>
      <dgm:spPr/>
      <dgm:t>
        <a:bodyPr/>
        <a:lstStyle/>
        <a:p>
          <a:endParaRPr lang="en-IN"/>
        </a:p>
      </dgm:t>
    </dgm:pt>
    <dgm:pt modelId="{8D08DB77-CA57-4365-953F-4BE482485924}" type="sibTrans" cxnId="{04931E14-028B-48C0-A583-92392F9151F3}">
      <dgm:prSet/>
      <dgm:spPr/>
      <dgm:t>
        <a:bodyPr/>
        <a:lstStyle/>
        <a:p>
          <a:endParaRPr lang="en-IN"/>
        </a:p>
      </dgm:t>
    </dgm:pt>
    <dgm:pt modelId="{B6BE1FA2-0892-4685-AFB7-46700336F33C}">
      <dgm:prSet phldrT="[Text]"/>
      <dgm:spPr/>
      <dgm:t>
        <a:bodyPr/>
        <a:lstStyle/>
        <a:p>
          <a:r>
            <a:rPr lang="en-US" sz="2000" dirty="0"/>
            <a:t>Sri </a:t>
          </a:r>
          <a:r>
            <a:rPr lang="en-US" sz="2000" dirty="0" err="1"/>
            <a:t>Rishav</a:t>
          </a:r>
          <a:r>
            <a:rPr lang="en-US" sz="2000" dirty="0"/>
            <a:t> Jain		</a:t>
          </a:r>
          <a:r>
            <a:rPr lang="en-US" sz="2000" b="0" dirty="0"/>
            <a:t>(</a:t>
          </a:r>
          <a:r>
            <a:rPr lang="en-IN" sz="2000" dirty="0"/>
            <a:t>Internship: - </a:t>
          </a:r>
          <a:r>
            <a:rPr lang="en-IN" sz="2000" b="1" dirty="0" err="1">
              <a:solidFill>
                <a:schemeClr val="bg1"/>
              </a:solidFill>
            </a:rPr>
            <a:t>Calderys</a:t>
          </a:r>
          <a:r>
            <a:rPr lang="en-IN" sz="2000" b="1" dirty="0">
              <a:solidFill>
                <a:schemeClr val="bg1"/>
              </a:solidFill>
            </a:rPr>
            <a:t>)</a:t>
          </a:r>
          <a:endParaRPr lang="en-IN" sz="2000" dirty="0"/>
        </a:p>
      </dgm:t>
    </dgm:pt>
    <dgm:pt modelId="{CF489AC5-24AC-473E-ABD2-46778D85790F}" type="parTrans" cxnId="{45526F33-C713-416D-AFF9-234C8C109E92}">
      <dgm:prSet/>
      <dgm:spPr/>
      <dgm:t>
        <a:bodyPr/>
        <a:lstStyle/>
        <a:p>
          <a:endParaRPr lang="en-IN"/>
        </a:p>
      </dgm:t>
    </dgm:pt>
    <dgm:pt modelId="{C97A78D7-6A6D-4270-BB6B-DFD1D1C7FA40}" type="sibTrans" cxnId="{45526F33-C713-416D-AFF9-234C8C109E92}">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custScaleY="118101"/>
      <dgm:spPr/>
      <dgm:t>
        <a:bodyPr/>
        <a:lstStyle/>
        <a:p>
          <a:endParaRPr lang="en-IN"/>
        </a:p>
      </dgm:t>
    </dgm:pt>
    <dgm:pt modelId="{A389C3BA-87E1-4537-846A-56674A4CE883}" type="pres">
      <dgm:prSet presAssocID="{02153533-8203-4700-960B-4E616E0316DE}" presName="img" presStyleLbl="fgImgPlace1" presStyleIdx="1" presStyleCnt="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custScaleY="127454" custLinFactNeighborX="-11354" custLinFactNeighborY="12424"/>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3BE0A51F-D718-4065-9C77-C867B8475DFA}" type="presOf" srcId="{18D8B3CA-FF6E-44E4-8803-67CD9C746E47}" destId="{F15CC4B4-9B9C-46FD-B7DD-79024B2166E3}" srcOrd="0" destOrd="1" presId="urn:microsoft.com/office/officeart/2005/8/layout/vList4"/>
    <dgm:cxn modelId="{10C26102-E3F1-4C43-804F-026396A78279}" srcId="{02153533-8203-4700-960B-4E616E0316DE}" destId="{F5C087B1-B332-4C2D-8EBD-8FC6884B97B2}" srcOrd="2" destOrd="0" parTransId="{604B479D-8E0C-40A6-919A-28D323D74603}" sibTransId="{A71D1499-13B6-4257-878E-A64310369AC3}"/>
    <dgm:cxn modelId="{BE87335C-5611-4271-A541-8BDC9E9D9419}" type="presOf" srcId="{B6BE1FA2-0892-4685-AFB7-46700336F33C}" destId="{939B60A2-07C3-46CF-947F-3209BDF13A06}" srcOrd="0" destOrd="4" presId="urn:microsoft.com/office/officeart/2005/8/layout/vList4"/>
    <dgm:cxn modelId="{0D2DAC20-B8E9-4A02-8F48-17B2CB1ACBAC}" type="presOf" srcId="{9387AF50-8BE2-4758-A00C-B22ADE067E88}" destId="{155CE278-1B43-4393-B384-A610A4A49ED9}" srcOrd="1" destOrd="0" presId="urn:microsoft.com/office/officeart/2005/8/layout/vList4"/>
    <dgm:cxn modelId="{66A1EF5B-BF95-4FCA-B311-35893C8A5341}" srcId="{02153533-8203-4700-960B-4E616E0316DE}" destId="{39F17512-CDC6-4D1F-96C8-0CF34E9B6B21}" srcOrd="3" destOrd="0" parTransId="{65A0A947-0377-406D-8981-2C4D41789A52}" sibTransId="{71547DA0-B52F-48AD-856D-AD75214B091F}"/>
    <dgm:cxn modelId="{B6C8080E-A12B-462C-8B29-E330D9E5F3CD}" type="presOf" srcId="{1DDB8B71-D42E-4DF6-9F5E-3E4AED5702AF}" destId="{9F64783F-781C-41DC-ADCB-952EDF834B9B}" srcOrd="0" destOrd="5" presId="urn:microsoft.com/office/officeart/2005/8/layout/vList4"/>
    <dgm:cxn modelId="{A8DE89BC-B407-48A3-AFFC-D2E4C8F20617}" type="presOf" srcId="{9387AF50-8BE2-4758-A00C-B22ADE067E88}" destId="{F15CC4B4-9B9C-46FD-B7DD-79024B2166E3}" srcOrd="0" destOrd="0" presId="urn:microsoft.com/office/officeart/2005/8/layout/vList4"/>
    <dgm:cxn modelId="{EA2E93E4-365A-434E-9810-AB73E62152FD}" srcId="{98388398-024C-48C3-9CCA-5BACE79EC5F8}" destId="{5C572EAD-10C6-450E-8282-79705DD01A20}" srcOrd="2" destOrd="0" parTransId="{C66B6DA5-402A-4CC6-9602-783FA57F2FB1}" sibTransId="{2A078666-B2B2-40D6-A4BE-20044C194632}"/>
    <dgm:cxn modelId="{6554444E-2566-41A9-9948-FC846698F864}" type="presOf" srcId="{B6BE1FA2-0892-4685-AFB7-46700336F33C}" destId="{6E32DAFF-4AAF-4A9A-AE93-6C236C9C5901}" srcOrd="1" destOrd="4" presId="urn:microsoft.com/office/officeart/2005/8/layout/vList4"/>
    <dgm:cxn modelId="{4736D3EB-D480-4449-88E1-969CE63EC180}" srcId="{98388398-024C-48C3-9CCA-5BACE79EC5F8}" destId="{9387AF50-8BE2-4758-A00C-B22ADE067E88}" srcOrd="0" destOrd="0" parTransId="{E2F0C257-EF06-456A-8E95-A12A1D88FBDE}" sibTransId="{61075E32-3B24-4DC0-A849-71F470A8B81A}"/>
    <dgm:cxn modelId="{C915FC30-9A65-4D20-A0C0-6D91823F0BCF}" srcId="{9387AF50-8BE2-4758-A00C-B22ADE067E88}" destId="{3F517711-D653-4473-9497-9A9765020885}" srcOrd="2" destOrd="0" parTransId="{385DAE4C-8778-4E61-A155-871A9FBC9CAE}" sibTransId="{79C2E0EF-A619-4FC1-9D37-9CDA88E9EB9A}"/>
    <dgm:cxn modelId="{05B9E38F-33CC-451A-ADAE-D1EF26269466}" srcId="{9387AF50-8BE2-4758-A00C-B22ADE067E88}" destId="{D14DF549-747B-4B2B-A800-8A7E70546BEE}" srcOrd="1" destOrd="0" parTransId="{85F6DDDB-8D9A-4951-9A25-F6B110EFED2C}" sibTransId="{2E736F3E-8703-4096-BC8A-2322E71617A0}"/>
    <dgm:cxn modelId="{01681E03-D46C-496B-A5E5-7DACBF2EBFD5}" type="presOf" srcId="{98388398-024C-48C3-9CCA-5BACE79EC5F8}" destId="{6B02C42F-0687-4D0A-8234-1B165B664A5F}" srcOrd="0" destOrd="0" presId="urn:microsoft.com/office/officeart/2005/8/layout/vList4"/>
    <dgm:cxn modelId="{309E8A44-911C-4F4B-A752-6433CDD172A5}" srcId="{5C572EAD-10C6-450E-8282-79705DD01A20}" destId="{787B00A8-A865-4256-826D-C43C58BB71FE}" srcOrd="1" destOrd="0" parTransId="{A6FD6E4E-C3C4-41BB-AF49-2C369FF86963}" sibTransId="{B61B1D04-835D-4DF6-B554-E6BFD7115683}"/>
    <dgm:cxn modelId="{556F6BFB-EAF4-412B-BD02-C7259EBE7AA3}" type="presOf" srcId="{787B00A8-A865-4256-826D-C43C58BB71FE}" destId="{939B60A2-07C3-46CF-947F-3209BDF13A06}" srcOrd="0" destOrd="2"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2B44561C-C759-4003-9978-D3F1E9567315}" type="presOf" srcId="{18D8B3CA-FF6E-44E4-8803-67CD9C746E47}" destId="{155CE278-1B43-4393-B384-A610A4A49ED9}" srcOrd="1" destOrd="1" presId="urn:microsoft.com/office/officeart/2005/8/layout/vList4"/>
    <dgm:cxn modelId="{EE2FF697-0712-4510-9DE6-D7F734EA9E3E}" type="presOf" srcId="{D14DF549-747B-4B2B-A800-8A7E70546BEE}" destId="{F15CC4B4-9B9C-46FD-B7DD-79024B2166E3}" srcOrd="0" destOrd="2" presId="urn:microsoft.com/office/officeart/2005/8/layout/vList4"/>
    <dgm:cxn modelId="{FFF65FEA-C74B-4705-AB8E-B2C3771D45EC}" type="presOf" srcId="{5C572EAD-10C6-450E-8282-79705DD01A20}" destId="{6E32DAFF-4AAF-4A9A-AE93-6C236C9C5901}" srcOrd="1" destOrd="0" presId="urn:microsoft.com/office/officeart/2005/8/layout/vList4"/>
    <dgm:cxn modelId="{E7CEEAF2-5B5D-480E-BFDE-88CF7C53ACC4}" type="presOf" srcId="{23C79EE9-2B16-4161-9C7F-98C2CFBA0DA8}" destId="{6E32DAFF-4AAF-4A9A-AE93-6C236C9C5901}" srcOrd="1" destOrd="1" presId="urn:microsoft.com/office/officeart/2005/8/layout/vList4"/>
    <dgm:cxn modelId="{DAF91BFF-54DF-4894-9378-F012A2F3FA83}" type="presOf" srcId="{39F17512-CDC6-4D1F-96C8-0CF34E9B6B21}" destId="{9F64783F-781C-41DC-ADCB-952EDF834B9B}" srcOrd="0" destOrd="4"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C68035A6-7FF4-47A7-976E-54B2A6150CBD}" type="presOf" srcId="{787B00A8-A865-4256-826D-C43C58BB71FE}" destId="{6E32DAFF-4AAF-4A9A-AE93-6C236C9C5901}" srcOrd="1" destOrd="2" presId="urn:microsoft.com/office/officeart/2005/8/layout/vList4"/>
    <dgm:cxn modelId="{0B25634E-E4BD-4706-92A4-DEE4FEF6F597}" srcId="{02153533-8203-4700-960B-4E616E0316DE}" destId="{310923AE-A985-4EB7-AE6E-2AF1342421C9}" srcOrd="0" destOrd="0" parTransId="{2746614F-450B-4390-B254-CBCEA6D4EBB3}" sibTransId="{CCF2F254-8AAC-485C-BA41-DD5C8FF3580C}"/>
    <dgm:cxn modelId="{11948EB1-FDAD-4F2D-9B78-E74BB0CF9F7C}" srcId="{02153533-8203-4700-960B-4E616E0316DE}" destId="{153504DF-211B-40E8-99ED-0851CA215AD3}" srcOrd="1" destOrd="0" parTransId="{E70AEB2F-0434-4EDE-8E6C-FB74A525336B}" sibTransId="{312648A7-FFD1-40F7-A5BC-453214CB4CBE}"/>
    <dgm:cxn modelId="{C1C3AA7E-7EA3-4323-B160-99CA3DE38887}" type="presOf" srcId="{153504DF-211B-40E8-99ED-0851CA215AD3}" destId="{9F64783F-781C-41DC-ADCB-952EDF834B9B}" srcOrd="0" destOrd="2" presId="urn:microsoft.com/office/officeart/2005/8/layout/vList4"/>
    <dgm:cxn modelId="{B7F37C80-D2CE-44DD-B5A2-46381672F833}" type="presOf" srcId="{3F517711-D653-4473-9497-9A9765020885}" destId="{155CE278-1B43-4393-B384-A610A4A49ED9}" srcOrd="1" destOrd="3" presId="urn:microsoft.com/office/officeart/2005/8/layout/vList4"/>
    <dgm:cxn modelId="{86702594-A6DF-4CAC-8DF0-F68A8C05B2E1}" srcId="{5C572EAD-10C6-450E-8282-79705DD01A20}" destId="{23C79EE9-2B16-4161-9C7F-98C2CFBA0DA8}" srcOrd="0" destOrd="0" parTransId="{15D7681E-5D65-4EC5-A135-5DED4BAB936B}" sibTransId="{5A32C394-1B7F-41AA-976E-23D9A66A0581}"/>
    <dgm:cxn modelId="{8CAA4FA3-291B-4758-BC8F-24672AAB8DA2}" type="presOf" srcId="{894B6F7D-4D79-49F4-973A-1D9A2BF170AE}" destId="{939B60A2-07C3-46CF-947F-3209BDF13A06}" srcOrd="0" destOrd="3" presId="urn:microsoft.com/office/officeart/2005/8/layout/vList4"/>
    <dgm:cxn modelId="{4B4AC3E4-F369-4DFD-8843-1727EB242487}" type="presOf" srcId="{310923AE-A985-4EB7-AE6E-2AF1342421C9}" destId="{EF2879BC-EBF0-44A0-828A-96A5AC1847F7}" srcOrd="1" destOrd="1" presId="urn:microsoft.com/office/officeart/2005/8/layout/vList4"/>
    <dgm:cxn modelId="{377460C2-8F1F-4E78-9E0D-1C1145EAAB83}" srcId="{5C572EAD-10C6-450E-8282-79705DD01A20}" destId="{894B6F7D-4D79-49F4-973A-1D9A2BF170AE}" srcOrd="2" destOrd="0" parTransId="{ABAE78A8-49FB-4DB9-8C8B-56DBC96B016E}" sibTransId="{15E301ED-2AB3-4869-B6E4-E626E4A36D55}"/>
    <dgm:cxn modelId="{F51F541C-C84B-45A2-B85C-F632B351CAB6}" type="presOf" srcId="{894B6F7D-4D79-49F4-973A-1D9A2BF170AE}" destId="{6E32DAFF-4AAF-4A9A-AE93-6C236C9C5901}" srcOrd="1" destOrd="3" presId="urn:microsoft.com/office/officeart/2005/8/layout/vList4"/>
    <dgm:cxn modelId="{655C7569-E001-4DB3-986D-183D6E0D21EB}" type="presOf" srcId="{310923AE-A985-4EB7-AE6E-2AF1342421C9}" destId="{9F64783F-781C-41DC-ADCB-952EDF834B9B}" srcOrd="0" destOrd="1" presId="urn:microsoft.com/office/officeart/2005/8/layout/vList4"/>
    <dgm:cxn modelId="{2FAF0ACE-41D9-4181-874B-ECDE0BE1946F}" type="presOf" srcId="{23C79EE9-2B16-4161-9C7F-98C2CFBA0DA8}" destId="{939B60A2-07C3-46CF-947F-3209BDF13A06}" srcOrd="0" destOrd="1" presId="urn:microsoft.com/office/officeart/2005/8/layout/vList4"/>
    <dgm:cxn modelId="{7D1CE654-FF7D-4C26-9CF7-099A1D5F9845}" type="presOf" srcId="{153504DF-211B-40E8-99ED-0851CA215AD3}" destId="{EF2879BC-EBF0-44A0-828A-96A5AC1847F7}" srcOrd="1" destOrd="2" presId="urn:microsoft.com/office/officeart/2005/8/layout/vList4"/>
    <dgm:cxn modelId="{45526F33-C713-416D-AFF9-234C8C109E92}" srcId="{5C572EAD-10C6-450E-8282-79705DD01A20}" destId="{B6BE1FA2-0892-4685-AFB7-46700336F33C}" srcOrd="3" destOrd="0" parTransId="{CF489AC5-24AC-473E-ABD2-46778D85790F}" sibTransId="{C97A78D7-6A6D-4270-BB6B-DFD1D1C7FA40}"/>
    <dgm:cxn modelId="{13E3B3A1-0A87-4A94-84DF-A755ECF641DC}" type="presOf" srcId="{39F17512-CDC6-4D1F-96C8-0CF34E9B6B21}" destId="{EF2879BC-EBF0-44A0-828A-96A5AC1847F7}" srcOrd="1" destOrd="4" presId="urn:microsoft.com/office/officeart/2005/8/layout/vList4"/>
    <dgm:cxn modelId="{8B56D40F-A39F-4175-8E08-F0AEB2E6FFDD}" type="presOf" srcId="{02153533-8203-4700-960B-4E616E0316DE}" destId="{EF2879BC-EBF0-44A0-828A-96A5AC1847F7}" srcOrd="1" destOrd="0" presId="urn:microsoft.com/office/officeart/2005/8/layout/vList4"/>
    <dgm:cxn modelId="{FF4D68E6-7E29-437A-A892-A3592B09620D}" type="presOf" srcId="{F5C087B1-B332-4C2D-8EBD-8FC6884B97B2}" destId="{EF2879BC-EBF0-44A0-828A-96A5AC1847F7}" srcOrd="1" destOrd="3" presId="urn:microsoft.com/office/officeart/2005/8/layout/vList4"/>
    <dgm:cxn modelId="{AE470222-F750-4D19-AD37-370C58D2318E}" type="presOf" srcId="{5C572EAD-10C6-450E-8282-79705DD01A20}" destId="{939B60A2-07C3-46CF-947F-3209BDF13A06}" srcOrd="0" destOrd="0" presId="urn:microsoft.com/office/officeart/2005/8/layout/vList4"/>
    <dgm:cxn modelId="{D78E814D-F095-4133-A9EA-5C2A80B5944F}" type="presOf" srcId="{F5C087B1-B332-4C2D-8EBD-8FC6884B97B2}" destId="{9F64783F-781C-41DC-ADCB-952EDF834B9B}" srcOrd="0" destOrd="3" presId="urn:microsoft.com/office/officeart/2005/8/layout/vList4"/>
    <dgm:cxn modelId="{1D676882-AB68-4D35-928C-4800A54E78A5}" type="presOf" srcId="{D14DF549-747B-4B2B-A800-8A7E70546BEE}" destId="{155CE278-1B43-4393-B384-A610A4A49ED9}" srcOrd="1" destOrd="2" presId="urn:microsoft.com/office/officeart/2005/8/layout/vList4"/>
    <dgm:cxn modelId="{16A94898-B4A2-44F5-9881-C55648497B23}" type="presOf" srcId="{02153533-8203-4700-960B-4E616E0316DE}" destId="{9F64783F-781C-41DC-ADCB-952EDF834B9B}" srcOrd="0" destOrd="0" presId="urn:microsoft.com/office/officeart/2005/8/layout/vList4"/>
    <dgm:cxn modelId="{FDE4153D-8832-40D1-93CB-A59F92299DB1}" type="presOf" srcId="{3F517711-D653-4473-9497-9A9765020885}" destId="{F15CC4B4-9B9C-46FD-B7DD-79024B2166E3}" srcOrd="0" destOrd="3" presId="urn:microsoft.com/office/officeart/2005/8/layout/vList4"/>
    <dgm:cxn modelId="{3E1AFF34-0D2D-48D1-B3FE-5EABACA55B16}" type="presOf" srcId="{1DDB8B71-D42E-4DF6-9F5E-3E4AED5702AF}" destId="{EF2879BC-EBF0-44A0-828A-96A5AC1847F7}" srcOrd="1" destOrd="5" presId="urn:microsoft.com/office/officeart/2005/8/layout/vList4"/>
    <dgm:cxn modelId="{04931E14-028B-48C0-A583-92392F9151F3}" srcId="{02153533-8203-4700-960B-4E616E0316DE}" destId="{1DDB8B71-D42E-4DF6-9F5E-3E4AED5702AF}" srcOrd="4" destOrd="0" parTransId="{D0BF5615-C841-4908-8041-5CBBD77BF0E7}" sibTransId="{8D08DB77-CA57-4365-953F-4BE482485924}"/>
    <dgm:cxn modelId="{AD616EAD-7E95-47BC-B8D6-B49F236AC990}" type="presParOf" srcId="{6B02C42F-0687-4D0A-8234-1B165B664A5F}" destId="{4D9DDC88-323A-4438-87EA-6670289177E0}" srcOrd="0" destOrd="0" presId="urn:microsoft.com/office/officeart/2005/8/layout/vList4"/>
    <dgm:cxn modelId="{B186E22B-BE53-4285-AA54-B23FC072FB46}" type="presParOf" srcId="{4D9DDC88-323A-4438-87EA-6670289177E0}" destId="{F15CC4B4-9B9C-46FD-B7DD-79024B2166E3}" srcOrd="0" destOrd="0" presId="urn:microsoft.com/office/officeart/2005/8/layout/vList4"/>
    <dgm:cxn modelId="{A26A5119-E170-4725-A464-F41D791647EB}" type="presParOf" srcId="{4D9DDC88-323A-4438-87EA-6670289177E0}" destId="{2513F22D-93C9-4DE8-A3DC-06AB57ADA93C}" srcOrd="1" destOrd="0" presId="urn:microsoft.com/office/officeart/2005/8/layout/vList4"/>
    <dgm:cxn modelId="{874EB6AD-FEFE-4A90-87F6-D278579BA0C0}" type="presParOf" srcId="{4D9DDC88-323A-4438-87EA-6670289177E0}" destId="{155CE278-1B43-4393-B384-A610A4A49ED9}" srcOrd="2" destOrd="0" presId="urn:microsoft.com/office/officeart/2005/8/layout/vList4"/>
    <dgm:cxn modelId="{6AA1404C-096D-450B-8851-876786A08198}" type="presParOf" srcId="{6B02C42F-0687-4D0A-8234-1B165B664A5F}" destId="{F0B78A82-9883-4CD6-8248-19E717B3BBBA}" srcOrd="1" destOrd="0" presId="urn:microsoft.com/office/officeart/2005/8/layout/vList4"/>
    <dgm:cxn modelId="{438617D2-4342-4481-BA8D-BEB90F9CBB4D}" type="presParOf" srcId="{6B02C42F-0687-4D0A-8234-1B165B664A5F}" destId="{14C38B0F-C969-4F3E-A9F7-441BB55439E3}" srcOrd="2" destOrd="0" presId="urn:microsoft.com/office/officeart/2005/8/layout/vList4"/>
    <dgm:cxn modelId="{5626D542-B75B-42C6-932A-E04D7A78FB1D}" type="presParOf" srcId="{14C38B0F-C969-4F3E-A9F7-441BB55439E3}" destId="{9F64783F-781C-41DC-ADCB-952EDF834B9B}" srcOrd="0" destOrd="0" presId="urn:microsoft.com/office/officeart/2005/8/layout/vList4"/>
    <dgm:cxn modelId="{A4B3904E-5912-44FA-BF67-D22CBE04E2FE}" type="presParOf" srcId="{14C38B0F-C969-4F3E-A9F7-441BB55439E3}" destId="{A389C3BA-87E1-4537-846A-56674A4CE883}" srcOrd="1" destOrd="0" presId="urn:microsoft.com/office/officeart/2005/8/layout/vList4"/>
    <dgm:cxn modelId="{29268F73-E442-4DD2-9F17-BA540A10200F}" type="presParOf" srcId="{14C38B0F-C969-4F3E-A9F7-441BB55439E3}" destId="{EF2879BC-EBF0-44A0-828A-96A5AC1847F7}" srcOrd="2" destOrd="0" presId="urn:microsoft.com/office/officeart/2005/8/layout/vList4"/>
    <dgm:cxn modelId="{F529ABC1-A769-4F26-A1CA-074E72ECA2B2}" type="presParOf" srcId="{6B02C42F-0687-4D0A-8234-1B165B664A5F}" destId="{7F8EB62B-1097-474F-9BA3-4530C63F6328}" srcOrd="3" destOrd="0" presId="urn:microsoft.com/office/officeart/2005/8/layout/vList4"/>
    <dgm:cxn modelId="{69D4E486-4B93-4B94-8420-A035BEF510B5}" type="presParOf" srcId="{6B02C42F-0687-4D0A-8234-1B165B664A5F}" destId="{949807EF-EC7A-47EC-9978-8144E6352935}" srcOrd="4" destOrd="0" presId="urn:microsoft.com/office/officeart/2005/8/layout/vList4"/>
    <dgm:cxn modelId="{470054FE-C0B1-4FA7-A3CC-4AFD6AD54A84}" type="presParOf" srcId="{949807EF-EC7A-47EC-9978-8144E6352935}" destId="{939B60A2-07C3-46CF-947F-3209BDF13A06}" srcOrd="0" destOrd="0" presId="urn:microsoft.com/office/officeart/2005/8/layout/vList4"/>
    <dgm:cxn modelId="{9E04F484-6A14-478F-AA74-A90419E1464B}" type="presParOf" srcId="{949807EF-EC7A-47EC-9978-8144E6352935}" destId="{692CCF87-2C94-40AE-8034-B097E1721BBB}" srcOrd="1" destOrd="0" presId="urn:microsoft.com/office/officeart/2005/8/layout/vList4"/>
    <dgm:cxn modelId="{FC94AE05-B8F8-46A0-8FF8-99980E03A41C}"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dgm:spPr/>
      <dgm:t>
        <a:bodyPr/>
        <a:lstStyle/>
        <a:p>
          <a:r>
            <a:rPr lang="en-US" sz="1800" b="1" dirty="0">
              <a:solidFill>
                <a:srgbClr val="C00000"/>
              </a:solidFill>
            </a:rPr>
            <a:t>HR JOHNSON</a:t>
          </a:r>
          <a:endParaRPr lang="en-IN" sz="18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a:t> Sri Debashish Das	        (Internship: - HR JOHNSON)</a:t>
          </a:r>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3F517711-D653-4473-9497-9A9765020885}">
      <dgm:prSet phldrT="[Text]" custT="1"/>
      <dgm:spPr/>
      <dgm:t>
        <a:bodyPr/>
        <a:lstStyle/>
        <a:p>
          <a:r>
            <a:rPr lang="en-US" sz="1600" dirty="0"/>
            <a:t> </a:t>
          </a:r>
          <a:r>
            <a:rPr lang="en-US" sz="1800" b="0" dirty="0"/>
            <a:t>Sri Pritam Biswas	             </a:t>
          </a:r>
          <a:r>
            <a:rPr lang="en-IN" sz="1800" dirty="0"/>
            <a:t>(Internship: - HR JOHNSON)</a:t>
          </a:r>
          <a:endParaRPr lang="en-IN" sz="1800" b="0" dirty="0"/>
        </a:p>
      </dgm:t>
    </dgm:pt>
    <dgm:pt modelId="{385DAE4C-8778-4E61-A155-871A9FBC9CAE}" type="parTrans" cxnId="{C915FC30-9A65-4D20-A0C0-6D91823F0BCF}">
      <dgm:prSet/>
      <dgm:spPr/>
      <dgm:t>
        <a:bodyPr/>
        <a:lstStyle/>
        <a:p>
          <a:endParaRPr lang="en-IN"/>
        </a:p>
      </dgm:t>
    </dgm:pt>
    <dgm:pt modelId="{79C2E0EF-A619-4FC1-9D37-9CDA88E9EB9A}" type="sibTrans" cxnId="{C915FC30-9A65-4D20-A0C0-6D91823F0BCF}">
      <dgm:prSet/>
      <dgm:spPr/>
      <dgm:t>
        <a:bodyPr/>
        <a:lstStyle/>
        <a:p>
          <a:endParaRPr lang="en-IN"/>
        </a:p>
      </dgm:t>
    </dgm:pt>
    <dgm:pt modelId="{02153533-8203-4700-960B-4E616E0316DE}">
      <dgm:prSet phldrT="[Text]"/>
      <dgm:spPr/>
      <dgm:t>
        <a:bodyPr/>
        <a:lstStyle/>
        <a:p>
          <a:r>
            <a:rPr lang="en-US" sz="1800" b="1" dirty="0">
              <a:solidFill>
                <a:srgbClr val="C00000"/>
              </a:solidFill>
            </a:rPr>
            <a:t> RELIANCE INDUSTRY LTD. </a:t>
          </a:r>
          <a:endParaRPr lang="en-IN" sz="1800" b="1" dirty="0">
            <a:solidFill>
              <a:srgbClr val="C00000"/>
            </a:solidFill>
          </a:endParaRPr>
        </a:p>
      </dgm:t>
    </dgm:pt>
    <dgm:pt modelId="{D9164D00-6ED7-4578-B474-1B190606F886}" type="parTrans" cxnId="{02FF934F-A0D9-4F16-BFA5-9C8370123BFF}">
      <dgm:prSet/>
      <dgm:spPr/>
      <dgm:t>
        <a:bodyPr/>
        <a:lstStyle/>
        <a:p>
          <a:endParaRPr lang="en-IN"/>
        </a:p>
      </dgm:t>
    </dgm:pt>
    <dgm:pt modelId="{F18D3AED-C666-4586-BC69-1D3D75B89CF2}" type="sibTrans" cxnId="{02FF934F-A0D9-4F16-BFA5-9C8370123BFF}">
      <dgm:prSet/>
      <dgm:spPr/>
      <dgm:t>
        <a:bodyPr/>
        <a:lstStyle/>
        <a:p>
          <a:endParaRPr lang="en-IN"/>
        </a:p>
      </dgm:t>
    </dgm:pt>
    <dgm:pt modelId="{310923AE-A985-4EB7-AE6E-2AF1342421C9}">
      <dgm:prSet phldrT="[Text]" custT="1"/>
      <dgm:spPr/>
      <dgm:t>
        <a:bodyPr/>
        <a:lstStyle/>
        <a:p>
          <a:r>
            <a:rPr lang="en-US" sz="1800" dirty="0"/>
            <a:t>Sri </a:t>
          </a:r>
          <a:r>
            <a:rPr lang="en-US" sz="1800" dirty="0" err="1"/>
            <a:t>Anik</a:t>
          </a:r>
          <a:r>
            <a:rPr lang="en-US" sz="1800" dirty="0"/>
            <a:t> Kundu 		     </a:t>
          </a:r>
          <a:r>
            <a:rPr lang="en-US" sz="1800" b="0" dirty="0"/>
            <a:t>(</a:t>
          </a:r>
          <a:r>
            <a:rPr lang="en-IN" sz="1800" dirty="0"/>
            <a:t>Internship: - </a:t>
          </a:r>
          <a:r>
            <a:rPr lang="en-IN" sz="1800" b="1" dirty="0" err="1">
              <a:solidFill>
                <a:schemeClr val="bg1"/>
              </a:solidFill>
            </a:rPr>
            <a:t>Calderys</a:t>
          </a:r>
          <a:r>
            <a:rPr lang="en-IN" sz="1800" b="1" dirty="0">
              <a:solidFill>
                <a:schemeClr val="bg1"/>
              </a:solidFill>
            </a:rPr>
            <a:t>)</a:t>
          </a:r>
          <a:endParaRPr lang="en-IN" sz="1800" dirty="0"/>
        </a:p>
      </dgm:t>
    </dgm:pt>
    <dgm:pt modelId="{2746614F-450B-4390-B254-CBCEA6D4EBB3}" type="parTrans" cxnId="{0B25634E-E4BD-4706-92A4-DEE4FEF6F597}">
      <dgm:prSet/>
      <dgm:spPr/>
      <dgm:t>
        <a:bodyPr/>
        <a:lstStyle/>
        <a:p>
          <a:endParaRPr lang="en-IN"/>
        </a:p>
      </dgm:t>
    </dgm:pt>
    <dgm:pt modelId="{CCF2F254-8AAC-485C-BA41-DD5C8FF3580C}" type="sibTrans" cxnId="{0B25634E-E4BD-4706-92A4-DEE4FEF6F597}">
      <dgm:prSet/>
      <dgm:spPr/>
      <dgm:t>
        <a:bodyPr/>
        <a:lstStyle/>
        <a:p>
          <a:endParaRPr lang="en-IN"/>
        </a:p>
      </dgm:t>
    </dgm:pt>
    <dgm:pt modelId="{5C572EAD-10C6-450E-8282-79705DD01A20}">
      <dgm:prSet phldrT="[Text]" custT="1"/>
      <dgm:spPr/>
      <dgm:t>
        <a:bodyPr/>
        <a:lstStyle/>
        <a:p>
          <a:r>
            <a:rPr lang="en-US" sz="2400" b="1" dirty="0">
              <a:solidFill>
                <a:srgbClr val="C00000"/>
              </a:solidFill>
            </a:rPr>
            <a:t>BOROSIL</a:t>
          </a:r>
          <a:endParaRPr lang="en-IN" sz="2400" b="1" dirty="0">
            <a:solidFill>
              <a:srgbClr val="C00000"/>
            </a:solidFill>
          </a:endParaRPr>
        </a:p>
      </dgm:t>
    </dgm:pt>
    <dgm:pt modelId="{C66B6DA5-402A-4CC6-9602-783FA57F2FB1}" type="parTrans" cxnId="{EA2E93E4-365A-434E-9810-AB73E62152FD}">
      <dgm:prSet/>
      <dgm:spPr/>
      <dgm:t>
        <a:bodyPr/>
        <a:lstStyle/>
        <a:p>
          <a:endParaRPr lang="en-IN"/>
        </a:p>
      </dgm:t>
    </dgm:pt>
    <dgm:pt modelId="{2A078666-B2B2-40D6-A4BE-20044C194632}" type="sibTrans" cxnId="{EA2E93E4-365A-434E-9810-AB73E62152FD}">
      <dgm:prSet/>
      <dgm:spPr/>
      <dgm:t>
        <a:bodyPr/>
        <a:lstStyle/>
        <a:p>
          <a:endParaRPr lang="en-IN"/>
        </a:p>
      </dgm:t>
    </dgm:pt>
    <dgm:pt modelId="{23C79EE9-2B16-4161-9C7F-98C2CFBA0DA8}">
      <dgm:prSet phldrT="[Text]" custT="1"/>
      <dgm:spPr/>
      <dgm:t>
        <a:bodyPr/>
        <a:lstStyle/>
        <a:p>
          <a:r>
            <a:rPr lang="en-US" sz="1800" b="0" dirty="0"/>
            <a:t>Sri </a:t>
          </a:r>
          <a:r>
            <a:rPr lang="en-US" sz="1800" b="0" dirty="0" err="1"/>
            <a:t>Suvrajit</a:t>
          </a:r>
          <a:r>
            <a:rPr lang="en-US" sz="1800" b="0" dirty="0"/>
            <a:t> Biswas      	      (</a:t>
          </a:r>
          <a:r>
            <a:rPr lang="en-IN" sz="1800" dirty="0"/>
            <a:t>Internship: - HSIL</a:t>
          </a:r>
          <a:r>
            <a:rPr lang="en-IN" sz="1800" b="1" dirty="0">
              <a:solidFill>
                <a:schemeClr val="bg1"/>
              </a:solidFill>
            </a:rPr>
            <a:t>)</a:t>
          </a:r>
          <a:endParaRPr lang="en-IN" sz="1800" b="0" dirty="0"/>
        </a:p>
      </dgm:t>
    </dgm:pt>
    <dgm:pt modelId="{15D7681E-5D65-4EC5-A135-5DED4BAB936B}" type="parTrans" cxnId="{86702594-A6DF-4CAC-8DF0-F68A8C05B2E1}">
      <dgm:prSet/>
      <dgm:spPr/>
      <dgm:t>
        <a:bodyPr/>
        <a:lstStyle/>
        <a:p>
          <a:endParaRPr lang="en-IN"/>
        </a:p>
      </dgm:t>
    </dgm:pt>
    <dgm:pt modelId="{5A32C394-1B7F-41AA-976E-23D9A66A0581}" type="sibTrans" cxnId="{86702594-A6DF-4CAC-8DF0-F68A8C05B2E1}">
      <dgm:prSet/>
      <dgm:spPr/>
      <dgm:t>
        <a:bodyPr/>
        <a:lstStyle/>
        <a:p>
          <a:endParaRPr lang="en-IN"/>
        </a:p>
      </dgm:t>
    </dgm:pt>
    <dgm:pt modelId="{894B6F7D-4D79-49F4-973A-1D9A2BF170AE}">
      <dgm:prSet phldrT="[Text]"/>
      <dgm:spPr/>
      <dgm:t>
        <a:bodyPr/>
        <a:lstStyle/>
        <a:p>
          <a:endParaRPr lang="en-IN" sz="2000" dirty="0"/>
        </a:p>
      </dgm:t>
    </dgm:pt>
    <dgm:pt modelId="{ABAE78A8-49FB-4DB9-8C8B-56DBC96B016E}" type="parTrans" cxnId="{377460C2-8F1F-4E78-9E0D-1C1145EAAB83}">
      <dgm:prSet/>
      <dgm:spPr/>
      <dgm:t>
        <a:bodyPr/>
        <a:lstStyle/>
        <a:p>
          <a:endParaRPr lang="en-IN"/>
        </a:p>
      </dgm:t>
    </dgm:pt>
    <dgm:pt modelId="{15E301ED-2AB3-4869-B6E4-E626E4A36D55}" type="sibTrans" cxnId="{377460C2-8F1F-4E78-9E0D-1C1145EAAB83}">
      <dgm:prSet/>
      <dgm:spPr/>
      <dgm:t>
        <a:bodyPr/>
        <a:lstStyle/>
        <a:p>
          <a:endParaRPr lang="en-IN"/>
        </a:p>
      </dgm:t>
    </dgm:pt>
    <dgm:pt modelId="{90291141-7704-4C57-9EE6-CD8CBE64BCF9}">
      <dgm:prSet phldrT="[Text]" custT="1"/>
      <dgm:spPr/>
      <dgm:t>
        <a:bodyPr/>
        <a:lstStyle/>
        <a:p>
          <a:r>
            <a:rPr lang="en-US" sz="1800" b="0" dirty="0"/>
            <a:t> Sri </a:t>
          </a:r>
          <a:r>
            <a:rPr lang="en-US" sz="1800" b="0" dirty="0" err="1"/>
            <a:t>Ritobroto</a:t>
          </a:r>
          <a:r>
            <a:rPr lang="en-US" sz="1800" b="0" dirty="0"/>
            <a:t> Mukherjee       </a:t>
          </a:r>
          <a:r>
            <a:rPr lang="en-IN" sz="1800" dirty="0"/>
            <a:t>(Internship: - HR JOHNSON)</a:t>
          </a:r>
          <a:endParaRPr lang="en-IN" sz="1800" b="0" dirty="0"/>
        </a:p>
      </dgm:t>
    </dgm:pt>
    <dgm:pt modelId="{50FA5ABC-9FFA-42D3-925A-969F3C8981FF}" type="parTrans" cxnId="{877318E7-F4E1-4F0A-9593-8AAA03DA479A}">
      <dgm:prSet/>
      <dgm:spPr/>
      <dgm:t>
        <a:bodyPr/>
        <a:lstStyle/>
        <a:p>
          <a:endParaRPr lang="en-IN"/>
        </a:p>
      </dgm:t>
    </dgm:pt>
    <dgm:pt modelId="{6D0D1DCB-D325-4C76-ACCE-60148887751A}" type="sibTrans" cxnId="{877318E7-F4E1-4F0A-9593-8AAA03DA479A}">
      <dgm:prSet/>
      <dgm:spPr/>
      <dgm:t>
        <a:bodyPr/>
        <a:lstStyle/>
        <a:p>
          <a:endParaRPr lang="en-IN"/>
        </a:p>
      </dgm:t>
    </dgm:pt>
    <dgm:pt modelId="{0400939E-E6DD-450D-BA24-3D9465FC2EE4}">
      <dgm:prSet phldrT="[Text]" custT="1"/>
      <dgm:spPr/>
      <dgm:t>
        <a:bodyPr/>
        <a:lstStyle/>
        <a:p>
          <a:r>
            <a:rPr lang="en-US" sz="1800" dirty="0"/>
            <a:t>Sri Rohit Kumar Paul	     </a:t>
          </a:r>
          <a:r>
            <a:rPr lang="en-US" sz="1800" b="0" dirty="0"/>
            <a:t>(</a:t>
          </a:r>
          <a:r>
            <a:rPr lang="en-IN" sz="1800" dirty="0"/>
            <a:t>Internship: - Dalmia OCL India Ltd. </a:t>
          </a:r>
          <a:r>
            <a:rPr lang="en-IN" sz="1800" b="1" dirty="0">
              <a:solidFill>
                <a:schemeClr val="bg1"/>
              </a:solidFill>
            </a:rPr>
            <a:t>)</a:t>
          </a:r>
          <a:endParaRPr lang="en-IN" sz="1800" dirty="0"/>
        </a:p>
      </dgm:t>
    </dgm:pt>
    <dgm:pt modelId="{C9B22C40-FAAC-4A23-A893-8E3529463A15}" type="parTrans" cxnId="{3560F5E7-3063-47C4-AE86-181173D0BE99}">
      <dgm:prSet/>
      <dgm:spPr/>
      <dgm:t>
        <a:bodyPr/>
        <a:lstStyle/>
        <a:p>
          <a:endParaRPr lang="en-IN"/>
        </a:p>
      </dgm:t>
    </dgm:pt>
    <dgm:pt modelId="{EF54396E-3269-4EDF-B871-A23BF2FE17E8}" type="sibTrans" cxnId="{3560F5E7-3063-47C4-AE86-181173D0BE99}">
      <dgm:prSet/>
      <dgm:spPr/>
      <dgm:t>
        <a:bodyPr/>
        <a:lstStyle/>
        <a:p>
          <a:endParaRPr lang="en-IN"/>
        </a:p>
      </dgm:t>
    </dgm:pt>
    <dgm:pt modelId="{E5FE6127-DF05-4E03-B919-164C5F8ED6D1}">
      <dgm:prSet phldrT="[Text]" custT="1"/>
      <dgm:spPr/>
      <dgm:t>
        <a:bodyPr/>
        <a:lstStyle/>
        <a:p>
          <a:r>
            <a:rPr lang="en-US" sz="1800" b="0" dirty="0"/>
            <a:t>Sri </a:t>
          </a:r>
          <a:r>
            <a:rPr lang="en-US" sz="1800" b="0" dirty="0" err="1"/>
            <a:t>Bishwajit</a:t>
          </a:r>
          <a:r>
            <a:rPr lang="en-US" sz="1800" b="0" dirty="0"/>
            <a:t> </a:t>
          </a:r>
          <a:r>
            <a:rPr lang="en-US" sz="1800" b="0" dirty="0" err="1"/>
            <a:t>Dandapat</a:t>
          </a:r>
          <a:r>
            <a:rPr lang="en-US" sz="1800" b="0" dirty="0"/>
            <a:t>	      (</a:t>
          </a:r>
          <a:r>
            <a:rPr lang="en-IN" sz="1800" dirty="0"/>
            <a:t>Internship: - VESUVIAS</a:t>
          </a:r>
          <a:r>
            <a:rPr lang="en-IN" sz="1800" b="1" dirty="0">
              <a:solidFill>
                <a:schemeClr val="bg1"/>
              </a:solidFill>
            </a:rPr>
            <a:t>)</a:t>
          </a:r>
          <a:endParaRPr lang="en-IN" sz="1800" b="0" dirty="0"/>
        </a:p>
      </dgm:t>
    </dgm:pt>
    <dgm:pt modelId="{5A2CE9D6-85D8-48D3-AA51-2D900F151E13}" type="parTrans" cxnId="{A6C3F805-49E5-4DA7-90D4-166432ECF7CE}">
      <dgm:prSet/>
      <dgm:spPr/>
      <dgm:t>
        <a:bodyPr/>
        <a:lstStyle/>
        <a:p>
          <a:endParaRPr lang="en-IN"/>
        </a:p>
      </dgm:t>
    </dgm:pt>
    <dgm:pt modelId="{F8952791-849B-4E17-ADCE-5157AF28446E}" type="sibTrans" cxnId="{A6C3F805-49E5-4DA7-90D4-166432ECF7CE}">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dgm:spPr/>
      <dgm:t>
        <a:bodyPr/>
        <a:lstStyle/>
        <a:p>
          <a:endParaRPr lang="en-IN"/>
        </a:p>
      </dgm:t>
    </dgm:pt>
    <dgm:pt modelId="{A389C3BA-87E1-4537-846A-56674A4CE883}" type="pres">
      <dgm:prSet presAssocID="{02153533-8203-4700-960B-4E616E0316DE}" presName="img" presStyleLbl="fgImgPlace1" presStyleIdx="1" presStyleCnt="3" custLinFactNeighborX="2542" custLinFactNeighborY="-55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540DAC09-1C9D-468F-ACA4-34A57CE3E135}" srcId="{9387AF50-8BE2-4758-A00C-B22ADE067E88}" destId="{18D8B3CA-FF6E-44E4-8803-67CD9C746E47}" srcOrd="0" destOrd="0" parTransId="{7A8A79B3-2787-4BF6-8479-C8EF9A19FCB5}" sibTransId="{EEE8A592-87F3-44B0-ADD7-760753C43155}"/>
    <dgm:cxn modelId="{7ED812EF-28F6-4C46-907F-B4D0B370B4B9}" type="presOf" srcId="{894B6F7D-4D79-49F4-973A-1D9A2BF170AE}" destId="{939B60A2-07C3-46CF-947F-3209BDF13A06}" srcOrd="0" destOrd="3" presId="urn:microsoft.com/office/officeart/2005/8/layout/vList4"/>
    <dgm:cxn modelId="{54378496-0C2B-4D76-8F19-D2C1006703E5}" type="presOf" srcId="{0400939E-E6DD-450D-BA24-3D9465FC2EE4}" destId="{9F64783F-781C-41DC-ADCB-952EDF834B9B}" srcOrd="0" destOrd="2" presId="urn:microsoft.com/office/officeart/2005/8/layout/vList4"/>
    <dgm:cxn modelId="{40AE9FA5-071C-476B-9D1D-F6495BF2D34F}" type="presOf" srcId="{23C79EE9-2B16-4161-9C7F-98C2CFBA0DA8}" destId="{939B60A2-07C3-46CF-947F-3209BDF13A06}" srcOrd="0" destOrd="1" presId="urn:microsoft.com/office/officeart/2005/8/layout/vList4"/>
    <dgm:cxn modelId="{3560F5E7-3063-47C4-AE86-181173D0BE99}" srcId="{02153533-8203-4700-960B-4E616E0316DE}" destId="{0400939E-E6DD-450D-BA24-3D9465FC2EE4}" srcOrd="1" destOrd="0" parTransId="{C9B22C40-FAAC-4A23-A893-8E3529463A15}" sibTransId="{EF54396E-3269-4EDF-B871-A23BF2FE17E8}"/>
    <dgm:cxn modelId="{BE7B231B-DF1D-4080-9D29-242780CBBC11}" type="presOf" srcId="{894B6F7D-4D79-49F4-973A-1D9A2BF170AE}" destId="{6E32DAFF-4AAF-4A9A-AE93-6C236C9C5901}" srcOrd="1" destOrd="3" presId="urn:microsoft.com/office/officeart/2005/8/layout/vList4"/>
    <dgm:cxn modelId="{E0AAD228-A3D9-48DB-B73F-F12B87F6830E}" type="presOf" srcId="{310923AE-A985-4EB7-AE6E-2AF1342421C9}" destId="{EF2879BC-EBF0-44A0-828A-96A5AC1847F7}" srcOrd="1" destOrd="1" presId="urn:microsoft.com/office/officeart/2005/8/layout/vList4"/>
    <dgm:cxn modelId="{B634D440-7590-4E28-88EC-5E905CDFD281}" type="presOf" srcId="{3F517711-D653-4473-9497-9A9765020885}" destId="{F15CC4B4-9B9C-46FD-B7DD-79024B2166E3}" srcOrd="0" destOrd="2" presId="urn:microsoft.com/office/officeart/2005/8/layout/vList4"/>
    <dgm:cxn modelId="{F8B63767-2D01-4BF5-BA6B-F464A1446A56}" type="presOf" srcId="{98388398-024C-48C3-9CCA-5BACE79EC5F8}" destId="{6B02C42F-0687-4D0A-8234-1B165B664A5F}" srcOrd="0" destOrd="0"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877318E7-F4E1-4F0A-9593-8AAA03DA479A}" srcId="{9387AF50-8BE2-4758-A00C-B22ADE067E88}" destId="{90291141-7704-4C57-9EE6-CD8CBE64BCF9}" srcOrd="2" destOrd="0" parTransId="{50FA5ABC-9FFA-42D3-925A-969F3C8981FF}" sibTransId="{6D0D1DCB-D325-4C76-ACCE-60148887751A}"/>
    <dgm:cxn modelId="{CB8563D5-5211-4B35-A46F-B1720EFD7A03}" type="presOf" srcId="{02153533-8203-4700-960B-4E616E0316DE}" destId="{EF2879BC-EBF0-44A0-828A-96A5AC1847F7}" srcOrd="1" destOrd="0" presId="urn:microsoft.com/office/officeart/2005/8/layout/vList4"/>
    <dgm:cxn modelId="{1D8512BA-BFE4-4656-BB56-D0AFA14C3E17}" type="presOf" srcId="{310923AE-A985-4EB7-AE6E-2AF1342421C9}" destId="{9F64783F-781C-41DC-ADCB-952EDF834B9B}" srcOrd="0" destOrd="1" presId="urn:microsoft.com/office/officeart/2005/8/layout/vList4"/>
    <dgm:cxn modelId="{BABF6964-D372-483F-903B-B8393BA8EDFC}" type="presOf" srcId="{5C572EAD-10C6-450E-8282-79705DD01A20}" destId="{939B60A2-07C3-46CF-947F-3209BDF13A06}" srcOrd="0" destOrd="0" presId="urn:microsoft.com/office/officeart/2005/8/layout/vList4"/>
    <dgm:cxn modelId="{A6C3F805-49E5-4DA7-90D4-166432ECF7CE}" srcId="{5C572EAD-10C6-450E-8282-79705DD01A20}" destId="{E5FE6127-DF05-4E03-B919-164C5F8ED6D1}" srcOrd="1" destOrd="0" parTransId="{5A2CE9D6-85D8-48D3-AA51-2D900F151E13}" sibTransId="{F8952791-849B-4E17-ADCE-5157AF28446E}"/>
    <dgm:cxn modelId="{6722475E-605A-4686-BE35-37105F8977E9}" type="presOf" srcId="{5C572EAD-10C6-450E-8282-79705DD01A20}" destId="{6E32DAFF-4AAF-4A9A-AE93-6C236C9C5901}" srcOrd="1" destOrd="0" presId="urn:microsoft.com/office/officeart/2005/8/layout/vList4"/>
    <dgm:cxn modelId="{1F068302-1BA0-48F7-AEBF-7E6F3601E2E5}" type="presOf" srcId="{90291141-7704-4C57-9EE6-CD8CBE64BCF9}" destId="{155CE278-1B43-4393-B384-A610A4A49ED9}" srcOrd="1" destOrd="3" presId="urn:microsoft.com/office/officeart/2005/8/layout/vList4"/>
    <dgm:cxn modelId="{93E580B8-6982-4AF8-B969-6EE82ACAD5A1}" type="presOf" srcId="{18D8B3CA-FF6E-44E4-8803-67CD9C746E47}" destId="{F15CC4B4-9B9C-46FD-B7DD-79024B2166E3}" srcOrd="0" destOrd="1" presId="urn:microsoft.com/office/officeart/2005/8/layout/vList4"/>
    <dgm:cxn modelId="{C915FC30-9A65-4D20-A0C0-6D91823F0BCF}" srcId="{9387AF50-8BE2-4758-A00C-B22ADE067E88}" destId="{3F517711-D653-4473-9497-9A9765020885}" srcOrd="1" destOrd="0" parTransId="{385DAE4C-8778-4E61-A155-871A9FBC9CAE}" sibTransId="{79C2E0EF-A619-4FC1-9D37-9CDA88E9EB9A}"/>
    <dgm:cxn modelId="{E1D5AA17-83DD-40E7-AC08-1C68B0E76A45}" type="presOf" srcId="{18D8B3CA-FF6E-44E4-8803-67CD9C746E47}" destId="{155CE278-1B43-4393-B384-A610A4A49ED9}" srcOrd="1" destOrd="1" presId="urn:microsoft.com/office/officeart/2005/8/layout/vList4"/>
    <dgm:cxn modelId="{8141FFAF-4367-4F51-BA2D-F68B295B4CA8}" type="presOf" srcId="{02153533-8203-4700-960B-4E616E0316DE}" destId="{9F64783F-781C-41DC-ADCB-952EDF834B9B}" srcOrd="0" destOrd="0" presId="urn:microsoft.com/office/officeart/2005/8/layout/vList4"/>
    <dgm:cxn modelId="{E5BC1824-ECA7-4B4C-B863-FD442E104699}" type="presOf" srcId="{23C79EE9-2B16-4161-9C7F-98C2CFBA0DA8}" destId="{6E32DAFF-4AAF-4A9A-AE93-6C236C9C5901}" srcOrd="1" destOrd="1" presId="urn:microsoft.com/office/officeart/2005/8/layout/vList4"/>
    <dgm:cxn modelId="{F2220D5B-016E-4B31-A4BF-3A9C6121410D}" type="presOf" srcId="{90291141-7704-4C57-9EE6-CD8CBE64BCF9}" destId="{F15CC4B4-9B9C-46FD-B7DD-79024B2166E3}" srcOrd="0" destOrd="3" presId="urn:microsoft.com/office/officeart/2005/8/layout/vList4"/>
    <dgm:cxn modelId="{86702594-A6DF-4CAC-8DF0-F68A8C05B2E1}" srcId="{5C572EAD-10C6-450E-8282-79705DD01A20}" destId="{23C79EE9-2B16-4161-9C7F-98C2CFBA0DA8}" srcOrd="0" destOrd="0" parTransId="{15D7681E-5D65-4EC5-A135-5DED4BAB936B}" sibTransId="{5A32C394-1B7F-41AA-976E-23D9A66A0581}"/>
    <dgm:cxn modelId="{6F2D525A-B2FB-4C2C-8833-29F5969ED692}" type="presOf" srcId="{E5FE6127-DF05-4E03-B919-164C5F8ED6D1}" destId="{939B60A2-07C3-46CF-947F-3209BDF13A06}" srcOrd="0" destOrd="2" presId="urn:microsoft.com/office/officeart/2005/8/layout/vList4"/>
    <dgm:cxn modelId="{09C25085-F58A-48EA-945E-7FA3734B7973}" type="presOf" srcId="{3F517711-D653-4473-9497-9A9765020885}" destId="{155CE278-1B43-4393-B384-A610A4A49ED9}" srcOrd="1" destOrd="2" presId="urn:microsoft.com/office/officeart/2005/8/layout/vList4"/>
    <dgm:cxn modelId="{605B3968-7597-4E80-AD80-AC042CDDC512}" type="presOf" srcId="{E5FE6127-DF05-4E03-B919-164C5F8ED6D1}" destId="{6E32DAFF-4AAF-4A9A-AE93-6C236C9C5901}" srcOrd="1" destOrd="2" presId="urn:microsoft.com/office/officeart/2005/8/layout/vList4"/>
    <dgm:cxn modelId="{377460C2-8F1F-4E78-9E0D-1C1145EAAB83}" srcId="{5C572EAD-10C6-450E-8282-79705DD01A20}" destId="{894B6F7D-4D79-49F4-973A-1D9A2BF170AE}" srcOrd="2" destOrd="0" parTransId="{ABAE78A8-49FB-4DB9-8C8B-56DBC96B016E}" sibTransId="{15E301ED-2AB3-4869-B6E4-E626E4A36D55}"/>
    <dgm:cxn modelId="{B20EBF2A-7537-4EDC-B9D8-A4ADED4AA604}" type="presOf" srcId="{9387AF50-8BE2-4758-A00C-B22ADE067E88}" destId="{F15CC4B4-9B9C-46FD-B7DD-79024B2166E3}" srcOrd="0" destOrd="0" presId="urn:microsoft.com/office/officeart/2005/8/layout/vList4"/>
    <dgm:cxn modelId="{4736D3EB-D480-4449-88E1-969CE63EC180}" srcId="{98388398-024C-48C3-9CCA-5BACE79EC5F8}" destId="{9387AF50-8BE2-4758-A00C-B22ADE067E88}" srcOrd="0" destOrd="0" parTransId="{E2F0C257-EF06-456A-8E95-A12A1D88FBDE}" sibTransId="{61075E32-3B24-4DC0-A849-71F470A8B81A}"/>
    <dgm:cxn modelId="{7818266C-A02D-4EDB-BE2B-2AEAE84F53E3}" type="presOf" srcId="{9387AF50-8BE2-4758-A00C-B22ADE067E88}" destId="{155CE278-1B43-4393-B384-A610A4A49ED9}" srcOrd="1" destOrd="0" presId="urn:microsoft.com/office/officeart/2005/8/layout/vList4"/>
    <dgm:cxn modelId="{0B25634E-E4BD-4706-92A4-DEE4FEF6F597}" srcId="{02153533-8203-4700-960B-4E616E0316DE}" destId="{310923AE-A985-4EB7-AE6E-2AF1342421C9}" srcOrd="0" destOrd="0" parTransId="{2746614F-450B-4390-B254-CBCEA6D4EBB3}" sibTransId="{CCF2F254-8AAC-485C-BA41-DD5C8FF3580C}"/>
    <dgm:cxn modelId="{EA2E93E4-365A-434E-9810-AB73E62152FD}" srcId="{98388398-024C-48C3-9CCA-5BACE79EC5F8}" destId="{5C572EAD-10C6-450E-8282-79705DD01A20}" srcOrd="2" destOrd="0" parTransId="{C66B6DA5-402A-4CC6-9602-783FA57F2FB1}" sibTransId="{2A078666-B2B2-40D6-A4BE-20044C194632}"/>
    <dgm:cxn modelId="{BC4A34D1-B443-4565-A15F-458BCC29D969}" type="presOf" srcId="{0400939E-E6DD-450D-BA24-3D9465FC2EE4}" destId="{EF2879BC-EBF0-44A0-828A-96A5AC1847F7}" srcOrd="1" destOrd="2" presId="urn:microsoft.com/office/officeart/2005/8/layout/vList4"/>
    <dgm:cxn modelId="{AF630FD2-FDF2-459F-8A83-77F3786DA6C3}" type="presParOf" srcId="{6B02C42F-0687-4D0A-8234-1B165B664A5F}" destId="{4D9DDC88-323A-4438-87EA-6670289177E0}" srcOrd="0" destOrd="0" presId="urn:microsoft.com/office/officeart/2005/8/layout/vList4"/>
    <dgm:cxn modelId="{3B4B0BEB-5650-4554-98DA-EF5426EE519A}" type="presParOf" srcId="{4D9DDC88-323A-4438-87EA-6670289177E0}" destId="{F15CC4B4-9B9C-46FD-B7DD-79024B2166E3}" srcOrd="0" destOrd="0" presId="urn:microsoft.com/office/officeart/2005/8/layout/vList4"/>
    <dgm:cxn modelId="{39C52328-663A-4767-B2E4-33EE3FFFFA6C}" type="presParOf" srcId="{4D9DDC88-323A-4438-87EA-6670289177E0}" destId="{2513F22D-93C9-4DE8-A3DC-06AB57ADA93C}" srcOrd="1" destOrd="0" presId="urn:microsoft.com/office/officeart/2005/8/layout/vList4"/>
    <dgm:cxn modelId="{26C90EC8-8C52-4044-BFEC-77936844EA8F}" type="presParOf" srcId="{4D9DDC88-323A-4438-87EA-6670289177E0}" destId="{155CE278-1B43-4393-B384-A610A4A49ED9}" srcOrd="2" destOrd="0" presId="urn:microsoft.com/office/officeart/2005/8/layout/vList4"/>
    <dgm:cxn modelId="{0F6D7190-F1B5-43B4-9A5E-3CB47114C381}" type="presParOf" srcId="{6B02C42F-0687-4D0A-8234-1B165B664A5F}" destId="{F0B78A82-9883-4CD6-8248-19E717B3BBBA}" srcOrd="1" destOrd="0" presId="urn:microsoft.com/office/officeart/2005/8/layout/vList4"/>
    <dgm:cxn modelId="{6DDC7A1A-FA42-4814-9C2B-3885FD39CF89}" type="presParOf" srcId="{6B02C42F-0687-4D0A-8234-1B165B664A5F}" destId="{14C38B0F-C969-4F3E-A9F7-441BB55439E3}" srcOrd="2" destOrd="0" presId="urn:microsoft.com/office/officeart/2005/8/layout/vList4"/>
    <dgm:cxn modelId="{05C82589-7D98-4CFD-ACC5-692917CD79E8}" type="presParOf" srcId="{14C38B0F-C969-4F3E-A9F7-441BB55439E3}" destId="{9F64783F-781C-41DC-ADCB-952EDF834B9B}" srcOrd="0" destOrd="0" presId="urn:microsoft.com/office/officeart/2005/8/layout/vList4"/>
    <dgm:cxn modelId="{61948FCA-9350-4CB0-9609-13CB6160659E}" type="presParOf" srcId="{14C38B0F-C969-4F3E-A9F7-441BB55439E3}" destId="{A389C3BA-87E1-4537-846A-56674A4CE883}" srcOrd="1" destOrd="0" presId="urn:microsoft.com/office/officeart/2005/8/layout/vList4"/>
    <dgm:cxn modelId="{AAFB2F37-D016-469C-ADAF-69CAAF7B8AED}" type="presParOf" srcId="{14C38B0F-C969-4F3E-A9F7-441BB55439E3}" destId="{EF2879BC-EBF0-44A0-828A-96A5AC1847F7}" srcOrd="2" destOrd="0" presId="urn:microsoft.com/office/officeart/2005/8/layout/vList4"/>
    <dgm:cxn modelId="{33ECC5F7-C3C4-4276-BE79-113887098671}" type="presParOf" srcId="{6B02C42F-0687-4D0A-8234-1B165B664A5F}" destId="{7F8EB62B-1097-474F-9BA3-4530C63F6328}" srcOrd="3" destOrd="0" presId="urn:microsoft.com/office/officeart/2005/8/layout/vList4"/>
    <dgm:cxn modelId="{87916401-378A-4FCB-BDC0-40510F21B164}" type="presParOf" srcId="{6B02C42F-0687-4D0A-8234-1B165B664A5F}" destId="{949807EF-EC7A-47EC-9978-8144E6352935}" srcOrd="4" destOrd="0" presId="urn:microsoft.com/office/officeart/2005/8/layout/vList4"/>
    <dgm:cxn modelId="{FAA4E257-E94A-4299-94C1-CA73EEDAC9FC}" type="presParOf" srcId="{949807EF-EC7A-47EC-9978-8144E6352935}" destId="{939B60A2-07C3-46CF-947F-3209BDF13A06}" srcOrd="0" destOrd="0" presId="urn:microsoft.com/office/officeart/2005/8/layout/vList4"/>
    <dgm:cxn modelId="{5F811B2F-25C4-4E1D-98DA-343DFB705E6F}" type="presParOf" srcId="{949807EF-EC7A-47EC-9978-8144E6352935}" destId="{692CCF87-2C94-40AE-8034-B097E1721BBB}" srcOrd="1" destOrd="0" presId="urn:microsoft.com/office/officeart/2005/8/layout/vList4"/>
    <dgm:cxn modelId="{29F301C4-55E2-4E19-8667-270D41F071D0}"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dgm:spPr/>
      <dgm:t>
        <a:bodyPr/>
        <a:lstStyle/>
        <a:p>
          <a:r>
            <a:rPr lang="en-US" sz="1800" b="1" dirty="0">
              <a:solidFill>
                <a:srgbClr val="C00000"/>
              </a:solidFill>
            </a:rPr>
            <a:t>PIRAMAL GLASS PVT LTD.</a:t>
          </a:r>
          <a:endParaRPr lang="en-IN" sz="18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a:t> Sri </a:t>
          </a:r>
          <a:r>
            <a:rPr lang="en-IN" sz="1800" dirty="0" err="1"/>
            <a:t>Subho</a:t>
          </a:r>
          <a:r>
            <a:rPr lang="en-IN" sz="1800" dirty="0"/>
            <a:t> Poddar	</a:t>
          </a:r>
          <a:r>
            <a:rPr lang="en-US" sz="1800" b="0" dirty="0"/>
            <a:t>(</a:t>
          </a:r>
          <a:r>
            <a:rPr lang="en-IN" sz="1800" dirty="0"/>
            <a:t>Internship: - ABI</a:t>
          </a:r>
          <a:r>
            <a:rPr lang="en-IN" sz="1800" b="1" dirty="0">
              <a:solidFill>
                <a:schemeClr val="bg1"/>
              </a:solidFill>
            </a:rPr>
            <a:t>)</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3F517711-D653-4473-9497-9A9765020885}">
      <dgm:prSet phldrT="[Text]" custT="1"/>
      <dgm:spPr/>
      <dgm:t>
        <a:bodyPr/>
        <a:lstStyle/>
        <a:p>
          <a:r>
            <a:rPr lang="en-US" sz="1600" dirty="0"/>
            <a:t> </a:t>
          </a:r>
          <a:r>
            <a:rPr lang="en-US" sz="1800" b="0" dirty="0"/>
            <a:t>Sri Ayan </a:t>
          </a:r>
          <a:r>
            <a:rPr lang="en-US" sz="1800" b="0" dirty="0" err="1"/>
            <a:t>Mahata</a:t>
          </a:r>
          <a:r>
            <a:rPr lang="en-US" sz="1800" b="0" dirty="0"/>
            <a:t>	     (</a:t>
          </a:r>
          <a:r>
            <a:rPr lang="en-IN" sz="1800" dirty="0"/>
            <a:t>Internship: - SRU- </a:t>
          </a:r>
          <a:r>
            <a:rPr lang="en-IN" sz="1800" dirty="0" err="1"/>
            <a:t>Bhilai</a:t>
          </a:r>
          <a:r>
            <a:rPr lang="en-IN" sz="1800" b="1" dirty="0">
              <a:solidFill>
                <a:schemeClr val="bg1"/>
              </a:solidFill>
            </a:rPr>
            <a:t>)</a:t>
          </a:r>
          <a:endParaRPr lang="en-IN" sz="1800" b="0" dirty="0"/>
        </a:p>
      </dgm:t>
    </dgm:pt>
    <dgm:pt modelId="{385DAE4C-8778-4E61-A155-871A9FBC9CAE}" type="parTrans" cxnId="{C915FC30-9A65-4D20-A0C0-6D91823F0BCF}">
      <dgm:prSet/>
      <dgm:spPr/>
      <dgm:t>
        <a:bodyPr/>
        <a:lstStyle/>
        <a:p>
          <a:endParaRPr lang="en-IN"/>
        </a:p>
      </dgm:t>
    </dgm:pt>
    <dgm:pt modelId="{79C2E0EF-A619-4FC1-9D37-9CDA88E9EB9A}" type="sibTrans" cxnId="{C915FC30-9A65-4D20-A0C0-6D91823F0BCF}">
      <dgm:prSet/>
      <dgm:spPr/>
      <dgm:t>
        <a:bodyPr/>
        <a:lstStyle/>
        <a:p>
          <a:endParaRPr lang="en-IN"/>
        </a:p>
      </dgm:t>
    </dgm:pt>
    <dgm:pt modelId="{90291141-7704-4C57-9EE6-CD8CBE64BCF9}">
      <dgm:prSet phldrT="[Text]" custT="1"/>
      <dgm:spPr/>
      <dgm:t>
        <a:bodyPr/>
        <a:lstStyle/>
        <a:p>
          <a:endParaRPr lang="en-IN" sz="1800" b="0" dirty="0"/>
        </a:p>
      </dgm:t>
    </dgm:pt>
    <dgm:pt modelId="{50FA5ABC-9FFA-42D3-925A-969F3C8981FF}" type="parTrans" cxnId="{877318E7-F4E1-4F0A-9593-8AAA03DA479A}">
      <dgm:prSet/>
      <dgm:spPr/>
      <dgm:t>
        <a:bodyPr/>
        <a:lstStyle/>
        <a:p>
          <a:endParaRPr lang="en-IN"/>
        </a:p>
      </dgm:t>
    </dgm:pt>
    <dgm:pt modelId="{6D0D1DCB-D325-4C76-ACCE-60148887751A}" type="sibTrans" cxnId="{877318E7-F4E1-4F0A-9593-8AAA03DA479A}">
      <dgm:prSet/>
      <dgm:spPr/>
      <dgm:t>
        <a:bodyPr/>
        <a:lstStyle/>
        <a:p>
          <a:endParaRPr lang="en-IN"/>
        </a:p>
      </dgm:t>
    </dgm:pt>
    <dgm:pt modelId="{894B6F7D-4D79-49F4-973A-1D9A2BF170AE}">
      <dgm:prSet phldrT="[Text]"/>
      <dgm:spPr/>
      <dgm:t>
        <a:bodyPr/>
        <a:lstStyle/>
        <a:p>
          <a:endParaRPr lang="en-IN" sz="2000" dirty="0"/>
        </a:p>
      </dgm:t>
    </dgm:pt>
    <dgm:pt modelId="{23C79EE9-2B16-4161-9C7F-98C2CFBA0DA8}">
      <dgm:prSet phldrT="[Text]" custT="1"/>
      <dgm:spPr/>
      <dgm:t>
        <a:bodyPr/>
        <a:lstStyle/>
        <a:p>
          <a:r>
            <a:rPr lang="en-US" sz="1800" b="0" dirty="0"/>
            <a:t>Sri </a:t>
          </a:r>
          <a:r>
            <a:rPr lang="en-US" sz="1800" b="0" dirty="0" err="1"/>
            <a:t>Sayan</a:t>
          </a:r>
          <a:r>
            <a:rPr lang="en-US" sz="1800" b="0" dirty="0"/>
            <a:t> Kumar Das	(</a:t>
          </a:r>
          <a:r>
            <a:rPr lang="en-IN" sz="1800" dirty="0"/>
            <a:t>Internship: - SRU-IFICO</a:t>
          </a:r>
          <a:r>
            <a:rPr lang="en-IN" sz="1800" b="1" dirty="0">
              <a:solidFill>
                <a:schemeClr val="bg1"/>
              </a:solidFill>
            </a:rPr>
            <a:t>)</a:t>
          </a:r>
          <a:endParaRPr lang="en-IN" sz="1800" b="0" dirty="0"/>
        </a:p>
      </dgm:t>
    </dgm:pt>
    <dgm:pt modelId="{5C572EAD-10C6-450E-8282-79705DD01A20}">
      <dgm:prSet phldrT="[Text]" custT="1"/>
      <dgm:spPr/>
      <dgm:t>
        <a:bodyPr/>
        <a:lstStyle/>
        <a:p>
          <a:r>
            <a:rPr lang="en-US" sz="2400" b="1" dirty="0">
              <a:solidFill>
                <a:srgbClr val="C00000"/>
              </a:solidFill>
            </a:rPr>
            <a:t>IFGL</a:t>
          </a:r>
          <a:endParaRPr lang="en-IN" sz="2400" b="1" dirty="0">
            <a:solidFill>
              <a:srgbClr val="C00000"/>
            </a:solidFill>
          </a:endParaRPr>
        </a:p>
      </dgm:t>
    </dgm:pt>
    <dgm:pt modelId="{2A078666-B2B2-40D6-A4BE-20044C194632}" type="sibTrans" cxnId="{EA2E93E4-365A-434E-9810-AB73E62152FD}">
      <dgm:prSet/>
      <dgm:spPr/>
      <dgm:t>
        <a:bodyPr/>
        <a:lstStyle/>
        <a:p>
          <a:endParaRPr lang="en-IN"/>
        </a:p>
      </dgm:t>
    </dgm:pt>
    <dgm:pt modelId="{C66B6DA5-402A-4CC6-9602-783FA57F2FB1}" type="parTrans" cxnId="{EA2E93E4-365A-434E-9810-AB73E62152FD}">
      <dgm:prSet/>
      <dgm:spPr/>
      <dgm:t>
        <a:bodyPr/>
        <a:lstStyle/>
        <a:p>
          <a:endParaRPr lang="en-IN"/>
        </a:p>
      </dgm:t>
    </dgm:pt>
    <dgm:pt modelId="{15E301ED-2AB3-4869-B6E4-E626E4A36D55}" type="sibTrans" cxnId="{377460C2-8F1F-4E78-9E0D-1C1145EAAB83}">
      <dgm:prSet/>
      <dgm:spPr/>
      <dgm:t>
        <a:bodyPr/>
        <a:lstStyle/>
        <a:p>
          <a:endParaRPr lang="en-IN"/>
        </a:p>
      </dgm:t>
    </dgm:pt>
    <dgm:pt modelId="{ABAE78A8-49FB-4DB9-8C8B-56DBC96B016E}" type="parTrans" cxnId="{377460C2-8F1F-4E78-9E0D-1C1145EAAB83}">
      <dgm:prSet/>
      <dgm:spPr/>
      <dgm:t>
        <a:bodyPr/>
        <a:lstStyle/>
        <a:p>
          <a:endParaRPr lang="en-IN"/>
        </a:p>
      </dgm:t>
    </dgm:pt>
    <dgm:pt modelId="{5A32C394-1B7F-41AA-976E-23D9A66A0581}" type="sibTrans" cxnId="{86702594-A6DF-4CAC-8DF0-F68A8C05B2E1}">
      <dgm:prSet/>
      <dgm:spPr/>
      <dgm:t>
        <a:bodyPr/>
        <a:lstStyle/>
        <a:p>
          <a:endParaRPr lang="en-IN"/>
        </a:p>
      </dgm:t>
    </dgm:pt>
    <dgm:pt modelId="{15D7681E-5D65-4EC5-A135-5DED4BAB936B}" type="parTrans" cxnId="{86702594-A6DF-4CAC-8DF0-F68A8C05B2E1}">
      <dgm:prSet/>
      <dgm:spPr/>
      <dgm:t>
        <a:bodyPr/>
        <a:lstStyle/>
        <a:p>
          <a:endParaRPr lang="en-IN"/>
        </a:p>
      </dgm:t>
    </dgm:pt>
    <dgm:pt modelId="{310923AE-A985-4EB7-AE6E-2AF1342421C9}">
      <dgm:prSet phldrT="[Text]" custT="1"/>
      <dgm:spPr/>
      <dgm:t>
        <a:bodyPr/>
        <a:lstStyle/>
        <a:p>
          <a:r>
            <a:rPr lang="en-US" sz="1800" dirty="0"/>
            <a:t>Sri Debasish Dey	</a:t>
          </a:r>
          <a:r>
            <a:rPr lang="en-US" sz="1800" b="0" dirty="0"/>
            <a:t>(</a:t>
          </a:r>
          <a:r>
            <a:rPr lang="en-IN" sz="1800" dirty="0"/>
            <a:t>Internship: - SRU- </a:t>
          </a:r>
          <a:r>
            <a:rPr lang="en-IN" sz="1800" dirty="0" err="1"/>
            <a:t>Bhilai</a:t>
          </a:r>
          <a:r>
            <a:rPr lang="en-IN" sz="1800" b="1" dirty="0">
              <a:solidFill>
                <a:schemeClr val="bg1"/>
              </a:solidFill>
            </a:rPr>
            <a:t>)</a:t>
          </a:r>
          <a:endParaRPr lang="en-IN" sz="1800" dirty="0"/>
        </a:p>
      </dgm:t>
    </dgm:pt>
    <dgm:pt modelId="{02153533-8203-4700-960B-4E616E0316DE}">
      <dgm:prSet phldrT="[Text]"/>
      <dgm:spPr/>
      <dgm:t>
        <a:bodyPr/>
        <a:lstStyle/>
        <a:p>
          <a:r>
            <a:rPr lang="en-US" sz="1800" b="1" dirty="0">
              <a:solidFill>
                <a:srgbClr val="C00000"/>
              </a:solidFill>
            </a:rPr>
            <a:t> CHAMPION CERAMIC </a:t>
          </a:r>
          <a:endParaRPr lang="en-IN" sz="1800" b="1" dirty="0">
            <a:solidFill>
              <a:srgbClr val="C00000"/>
            </a:solidFill>
          </a:endParaRPr>
        </a:p>
      </dgm:t>
    </dgm:pt>
    <dgm:pt modelId="{F18D3AED-C666-4586-BC69-1D3D75B89CF2}" type="sibTrans" cxnId="{02FF934F-A0D9-4F16-BFA5-9C8370123BFF}">
      <dgm:prSet/>
      <dgm:spPr/>
      <dgm:t>
        <a:bodyPr/>
        <a:lstStyle/>
        <a:p>
          <a:endParaRPr lang="en-IN"/>
        </a:p>
      </dgm:t>
    </dgm:pt>
    <dgm:pt modelId="{D9164D00-6ED7-4578-B474-1B190606F886}" type="parTrans" cxnId="{02FF934F-A0D9-4F16-BFA5-9C8370123BFF}">
      <dgm:prSet/>
      <dgm:spPr/>
      <dgm:t>
        <a:bodyPr/>
        <a:lstStyle/>
        <a:p>
          <a:endParaRPr lang="en-IN"/>
        </a:p>
      </dgm:t>
    </dgm:pt>
    <dgm:pt modelId="{CCF2F254-8AAC-485C-BA41-DD5C8FF3580C}" type="sibTrans" cxnId="{0B25634E-E4BD-4706-92A4-DEE4FEF6F597}">
      <dgm:prSet/>
      <dgm:spPr/>
      <dgm:t>
        <a:bodyPr/>
        <a:lstStyle/>
        <a:p>
          <a:endParaRPr lang="en-IN"/>
        </a:p>
      </dgm:t>
    </dgm:pt>
    <dgm:pt modelId="{2746614F-450B-4390-B254-CBCEA6D4EBB3}" type="parTrans" cxnId="{0B25634E-E4BD-4706-92A4-DEE4FEF6F597}">
      <dgm:prSet/>
      <dgm:spPr/>
      <dgm:t>
        <a:bodyPr/>
        <a:lstStyle/>
        <a:p>
          <a:endParaRPr lang="en-IN"/>
        </a:p>
      </dgm:t>
    </dgm:pt>
    <dgm:pt modelId="{28709E63-4B82-4E79-AE92-3D2AA70FCF50}">
      <dgm:prSet phldrT="[Text]" custT="1"/>
      <dgm:spPr/>
      <dgm:t>
        <a:bodyPr/>
        <a:lstStyle/>
        <a:p>
          <a:r>
            <a:rPr lang="en-US" sz="1800" dirty="0"/>
            <a:t>Sri </a:t>
          </a:r>
          <a:r>
            <a:rPr lang="en-US" sz="1800" dirty="0" err="1"/>
            <a:t>Jyotishman</a:t>
          </a:r>
          <a:r>
            <a:rPr lang="en-US" sz="1800" dirty="0"/>
            <a:t> Sarkar 	</a:t>
          </a:r>
          <a:r>
            <a:rPr lang="en-US" sz="1800" b="0" dirty="0"/>
            <a:t>(</a:t>
          </a:r>
          <a:r>
            <a:rPr lang="en-IN" sz="1800" dirty="0"/>
            <a:t>Internship: - RHI Magnesita India</a:t>
          </a:r>
          <a:r>
            <a:rPr lang="en-IN" sz="1800" b="1" dirty="0">
              <a:solidFill>
                <a:schemeClr val="bg1"/>
              </a:solidFill>
            </a:rPr>
            <a:t>)</a:t>
          </a:r>
          <a:endParaRPr lang="en-IN" sz="1800" dirty="0"/>
        </a:p>
      </dgm:t>
    </dgm:pt>
    <dgm:pt modelId="{FD40D6FD-52B0-4A6D-B095-16B53E4DFF0B}" type="parTrans" cxnId="{1FCD241A-2CE1-4171-AB11-4531EFC4D32C}">
      <dgm:prSet/>
      <dgm:spPr/>
      <dgm:t>
        <a:bodyPr/>
        <a:lstStyle/>
        <a:p>
          <a:endParaRPr lang="en-IN"/>
        </a:p>
      </dgm:t>
    </dgm:pt>
    <dgm:pt modelId="{1E2AFEA7-5778-4233-8D4B-1BC1A217EBBC}" type="sibTrans" cxnId="{1FCD241A-2CE1-4171-AB11-4531EFC4D32C}">
      <dgm:prSet/>
      <dgm:spPr/>
      <dgm:t>
        <a:bodyPr/>
        <a:lstStyle/>
        <a:p>
          <a:endParaRPr lang="en-IN"/>
        </a:p>
      </dgm:t>
    </dgm:pt>
    <dgm:pt modelId="{12428186-055F-4360-A9C1-AF8D48E4B4FA}">
      <dgm:prSet phldrT="[Text]" custT="1"/>
      <dgm:spPr/>
      <dgm:t>
        <a:bodyPr/>
        <a:lstStyle/>
        <a:p>
          <a:r>
            <a:rPr lang="en-US" sz="1800" dirty="0"/>
            <a:t>Sri </a:t>
          </a:r>
          <a:r>
            <a:rPr lang="en-US" sz="1800" dirty="0" err="1"/>
            <a:t>Shoshankar</a:t>
          </a:r>
          <a:r>
            <a:rPr lang="en-US" sz="1800" dirty="0"/>
            <a:t> Bain	</a:t>
          </a:r>
          <a:r>
            <a:rPr lang="en-US" sz="1800" b="0" dirty="0"/>
            <a:t>(</a:t>
          </a:r>
          <a:r>
            <a:rPr lang="en-IN" sz="1800" dirty="0"/>
            <a:t>Internship: - SRU-IFICO</a:t>
          </a:r>
          <a:r>
            <a:rPr lang="en-IN" sz="1800" b="1" dirty="0">
              <a:solidFill>
                <a:schemeClr val="bg1"/>
              </a:solidFill>
            </a:rPr>
            <a:t>)</a:t>
          </a:r>
          <a:endParaRPr lang="en-IN" sz="1800" dirty="0"/>
        </a:p>
      </dgm:t>
    </dgm:pt>
    <dgm:pt modelId="{7487AFC7-FC66-4F99-B759-2B5AFA5CF753}" type="parTrans" cxnId="{74C22DD7-C778-4F9A-8737-C71CC56BB4D3}">
      <dgm:prSet/>
      <dgm:spPr/>
      <dgm:t>
        <a:bodyPr/>
        <a:lstStyle/>
        <a:p>
          <a:endParaRPr lang="en-IN"/>
        </a:p>
      </dgm:t>
    </dgm:pt>
    <dgm:pt modelId="{00D2BFBB-78E4-46FC-ABB1-2CDB25371DD1}" type="sibTrans" cxnId="{74C22DD7-C778-4F9A-8737-C71CC56BB4D3}">
      <dgm:prSet/>
      <dgm:spPr/>
      <dgm:t>
        <a:bodyPr/>
        <a:lstStyle/>
        <a:p>
          <a:endParaRPr lang="en-IN"/>
        </a:p>
      </dgm:t>
    </dgm:pt>
    <dgm:pt modelId="{D85A3D9F-1A63-42EB-AF90-2DC0937F38C8}">
      <dgm:prSet phldrT="[Text]" custT="1"/>
      <dgm:spPr/>
      <dgm:t>
        <a:bodyPr/>
        <a:lstStyle/>
        <a:p>
          <a:r>
            <a:rPr lang="en-US" sz="1800" dirty="0"/>
            <a:t>Sri Shivam Barua	</a:t>
          </a:r>
          <a:r>
            <a:rPr lang="en-US" sz="1800" b="0" dirty="0"/>
            <a:t>(</a:t>
          </a:r>
          <a:r>
            <a:rPr lang="en-IN" sz="1800" dirty="0"/>
            <a:t>Internship: - SRU- </a:t>
          </a:r>
          <a:r>
            <a:rPr lang="en-IN" sz="1800" dirty="0" err="1"/>
            <a:t>Bhilai</a:t>
          </a:r>
          <a:r>
            <a:rPr lang="en-IN" sz="1800" b="1" dirty="0">
              <a:solidFill>
                <a:schemeClr val="bg1"/>
              </a:solidFill>
            </a:rPr>
            <a:t>)</a:t>
          </a:r>
          <a:endParaRPr lang="en-IN" sz="1800" dirty="0"/>
        </a:p>
      </dgm:t>
    </dgm:pt>
    <dgm:pt modelId="{018DC72A-AC4D-4564-9626-B7CE30377844}" type="parTrans" cxnId="{B0481401-8485-4833-BE97-FD2A4EF34477}">
      <dgm:prSet/>
      <dgm:spPr/>
      <dgm:t>
        <a:bodyPr/>
        <a:lstStyle/>
        <a:p>
          <a:endParaRPr lang="en-IN"/>
        </a:p>
      </dgm:t>
    </dgm:pt>
    <dgm:pt modelId="{E479E907-C6ED-4DFB-9A64-33E43C067802}" type="sibTrans" cxnId="{B0481401-8485-4833-BE97-FD2A4EF34477}">
      <dgm:prSet/>
      <dgm:spPr/>
      <dgm:t>
        <a:bodyPr/>
        <a:lstStyle/>
        <a:p>
          <a:endParaRPr lang="en-IN"/>
        </a:p>
      </dgm:t>
    </dgm:pt>
    <dgm:pt modelId="{805296F5-79CC-4F24-BAC6-CD14F0837439}">
      <dgm:prSet phldrT="[Text]" custT="1"/>
      <dgm:spPr/>
      <dgm:t>
        <a:bodyPr/>
        <a:lstStyle/>
        <a:p>
          <a:r>
            <a:rPr lang="en-US" sz="1800" b="0" dirty="0"/>
            <a:t>Sri Dev Saha		(</a:t>
          </a:r>
          <a:r>
            <a:rPr lang="en-IN" sz="1800" dirty="0"/>
            <a:t>Internship: - HR JOHNSON</a:t>
          </a:r>
          <a:r>
            <a:rPr lang="en-IN" sz="1800" b="1" dirty="0">
              <a:solidFill>
                <a:schemeClr val="bg1"/>
              </a:solidFill>
            </a:rPr>
            <a:t>)</a:t>
          </a:r>
          <a:endParaRPr lang="en-IN" sz="1800" b="0" dirty="0"/>
        </a:p>
      </dgm:t>
    </dgm:pt>
    <dgm:pt modelId="{2FE71612-6DAA-4BF3-8D3B-AC30ED38E6F1}" type="parTrans" cxnId="{DAD64051-31AF-441F-BA92-01369939499B}">
      <dgm:prSet/>
      <dgm:spPr/>
      <dgm:t>
        <a:bodyPr/>
        <a:lstStyle/>
        <a:p>
          <a:endParaRPr lang="en-IN"/>
        </a:p>
      </dgm:t>
    </dgm:pt>
    <dgm:pt modelId="{27F6D7C1-1990-4033-BD79-6969DA641251}" type="sibTrans" cxnId="{DAD64051-31AF-441F-BA92-01369939499B}">
      <dgm:prSet/>
      <dgm:spPr/>
      <dgm:t>
        <a:bodyPr/>
        <a:lstStyle/>
        <a:p>
          <a:endParaRPr lang="en-IN"/>
        </a:p>
      </dgm:t>
    </dgm:pt>
    <dgm:pt modelId="{18D18D19-B50B-436C-A6DD-893B192EEEF7}">
      <dgm:prSet phldrT="[Text]" custT="1"/>
      <dgm:spPr/>
      <dgm:t>
        <a:bodyPr/>
        <a:lstStyle/>
        <a:p>
          <a:r>
            <a:rPr lang="en-US" sz="1800" b="0" dirty="0" err="1"/>
            <a:t>Ms</a:t>
          </a:r>
          <a:r>
            <a:rPr lang="en-US" sz="1800" b="0" dirty="0"/>
            <a:t> Riya Das		(</a:t>
          </a:r>
          <a:r>
            <a:rPr lang="en-IN" sz="1800" dirty="0"/>
            <a:t>Internship: - VESUVIAS</a:t>
          </a:r>
          <a:r>
            <a:rPr lang="en-IN" sz="1800" b="1" dirty="0">
              <a:solidFill>
                <a:schemeClr val="bg1"/>
              </a:solidFill>
            </a:rPr>
            <a:t>)</a:t>
          </a:r>
          <a:endParaRPr lang="en-IN" sz="1800" b="0" dirty="0"/>
        </a:p>
      </dgm:t>
    </dgm:pt>
    <dgm:pt modelId="{1B531891-EF64-4C10-B78C-C74E77491D94}" type="parTrans" cxnId="{D116E543-F2E4-47A6-B615-4AC558D3EAD8}">
      <dgm:prSet/>
      <dgm:spPr/>
      <dgm:t>
        <a:bodyPr/>
        <a:lstStyle/>
        <a:p>
          <a:endParaRPr lang="en-IN"/>
        </a:p>
      </dgm:t>
    </dgm:pt>
    <dgm:pt modelId="{3DC94541-F773-4612-9774-9BD500531B24}" type="sibTrans" cxnId="{D116E543-F2E4-47A6-B615-4AC558D3EAD8}">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dgm:spPr/>
      <dgm:t>
        <a:bodyPr/>
        <a:lstStyle/>
        <a:p>
          <a:endParaRPr lang="en-IN"/>
        </a:p>
      </dgm:t>
    </dgm:pt>
    <dgm:pt modelId="{A389C3BA-87E1-4537-846A-56674A4CE883}" type="pres">
      <dgm:prSet presAssocID="{02153533-8203-4700-960B-4E616E0316DE}" presName="img" presStyleLbl="fgImgPlace1" presStyleIdx="1" presStyleCnt="3" custLinFactNeighborX="2542" custLinFactNeighborY="-55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DAD64051-31AF-441F-BA92-01369939499B}" srcId="{5C572EAD-10C6-450E-8282-79705DD01A20}" destId="{805296F5-79CC-4F24-BAC6-CD14F0837439}" srcOrd="1" destOrd="0" parTransId="{2FE71612-6DAA-4BF3-8D3B-AC30ED38E6F1}" sibTransId="{27F6D7C1-1990-4033-BD79-6969DA641251}"/>
    <dgm:cxn modelId="{934C862C-5C9E-45E3-85E3-64559F91AEB9}" type="presOf" srcId="{12428186-055F-4360-A9C1-AF8D48E4B4FA}" destId="{9F64783F-781C-41DC-ADCB-952EDF834B9B}" srcOrd="0" destOrd="3" presId="urn:microsoft.com/office/officeart/2005/8/layout/vList4"/>
    <dgm:cxn modelId="{ABF30930-0C32-43FB-8B84-FD3C247E04CC}" type="presOf" srcId="{894B6F7D-4D79-49F4-973A-1D9A2BF170AE}" destId="{6E32DAFF-4AAF-4A9A-AE93-6C236C9C5901}" srcOrd="1" destOrd="4" presId="urn:microsoft.com/office/officeart/2005/8/layout/vList4"/>
    <dgm:cxn modelId="{8864A84A-E47B-4EB6-A7C3-38E74DC1FC7C}" type="presOf" srcId="{18D8B3CA-FF6E-44E4-8803-67CD9C746E47}" destId="{F15CC4B4-9B9C-46FD-B7DD-79024B2166E3}" srcOrd="0" destOrd="1" presId="urn:microsoft.com/office/officeart/2005/8/layout/vList4"/>
    <dgm:cxn modelId="{7C9FF4A6-F497-4E18-9FCF-5B28560D5FAC}" type="presOf" srcId="{02153533-8203-4700-960B-4E616E0316DE}" destId="{9F64783F-781C-41DC-ADCB-952EDF834B9B}" srcOrd="0" destOrd="0" presId="urn:microsoft.com/office/officeart/2005/8/layout/vList4"/>
    <dgm:cxn modelId="{A109F392-286B-4928-981F-E9C21E77DD8F}" type="presOf" srcId="{5C572EAD-10C6-450E-8282-79705DD01A20}" destId="{939B60A2-07C3-46CF-947F-3209BDF13A06}" srcOrd="0" destOrd="0" presId="urn:microsoft.com/office/officeart/2005/8/layout/vList4"/>
    <dgm:cxn modelId="{3D53C44F-A642-4E5D-8214-074BF1BF6793}" type="presOf" srcId="{3F517711-D653-4473-9497-9A9765020885}" destId="{155CE278-1B43-4393-B384-A610A4A49ED9}" srcOrd="1" destOrd="2" presId="urn:microsoft.com/office/officeart/2005/8/layout/vList4"/>
    <dgm:cxn modelId="{4B9CA4D3-B60F-4D88-9896-4EAE24F23DBC}" type="presOf" srcId="{9387AF50-8BE2-4758-A00C-B22ADE067E88}" destId="{F15CC4B4-9B9C-46FD-B7DD-79024B2166E3}" srcOrd="0" destOrd="0" presId="urn:microsoft.com/office/officeart/2005/8/layout/vList4"/>
    <dgm:cxn modelId="{1FCD241A-2CE1-4171-AB11-4531EFC4D32C}" srcId="{02153533-8203-4700-960B-4E616E0316DE}" destId="{28709E63-4B82-4E79-AE92-3D2AA70FCF50}" srcOrd="1" destOrd="0" parTransId="{FD40D6FD-52B0-4A6D-B095-16B53E4DFF0B}" sibTransId="{1E2AFEA7-5778-4233-8D4B-1BC1A217EBBC}"/>
    <dgm:cxn modelId="{4575D0CC-AC15-45C1-9EF9-2B73F9395220}" type="presOf" srcId="{805296F5-79CC-4F24-BAC6-CD14F0837439}" destId="{939B60A2-07C3-46CF-947F-3209BDF13A06}" srcOrd="0" destOrd="2" presId="urn:microsoft.com/office/officeart/2005/8/layout/vList4"/>
    <dgm:cxn modelId="{0EF05F05-86E7-44CA-A057-D5A04E2F9332}" type="presOf" srcId="{18D18D19-B50B-436C-A6DD-893B192EEEF7}" destId="{939B60A2-07C3-46CF-947F-3209BDF13A06}" srcOrd="0" destOrd="3" presId="urn:microsoft.com/office/officeart/2005/8/layout/vList4"/>
    <dgm:cxn modelId="{74C22DD7-C778-4F9A-8737-C71CC56BB4D3}" srcId="{02153533-8203-4700-960B-4E616E0316DE}" destId="{12428186-055F-4360-A9C1-AF8D48E4B4FA}" srcOrd="2" destOrd="0" parTransId="{7487AFC7-FC66-4F99-B759-2B5AFA5CF753}" sibTransId="{00D2BFBB-78E4-46FC-ABB1-2CDB25371DD1}"/>
    <dgm:cxn modelId="{604E839B-D101-48BF-926A-3E879AEF55A6}" type="presOf" srcId="{12428186-055F-4360-A9C1-AF8D48E4B4FA}" destId="{EF2879BC-EBF0-44A0-828A-96A5AC1847F7}" srcOrd="1" destOrd="3" presId="urn:microsoft.com/office/officeart/2005/8/layout/vList4"/>
    <dgm:cxn modelId="{B97B0969-768D-482C-A109-3BCE54EE7D53}" type="presOf" srcId="{02153533-8203-4700-960B-4E616E0316DE}" destId="{EF2879BC-EBF0-44A0-828A-96A5AC1847F7}" srcOrd="1" destOrd="0" presId="urn:microsoft.com/office/officeart/2005/8/layout/vList4"/>
    <dgm:cxn modelId="{878EDC7B-FA8C-453F-B7ED-3E2CDCA18C7F}" type="presOf" srcId="{23C79EE9-2B16-4161-9C7F-98C2CFBA0DA8}" destId="{6E32DAFF-4AAF-4A9A-AE93-6C236C9C5901}" srcOrd="1" destOrd="1" presId="urn:microsoft.com/office/officeart/2005/8/layout/vList4"/>
    <dgm:cxn modelId="{D116E543-F2E4-47A6-B615-4AC558D3EAD8}" srcId="{5C572EAD-10C6-450E-8282-79705DD01A20}" destId="{18D18D19-B50B-436C-A6DD-893B192EEEF7}" srcOrd="2" destOrd="0" parTransId="{1B531891-EF64-4C10-B78C-C74E77491D94}" sibTransId="{3DC94541-F773-4612-9774-9BD500531B24}"/>
    <dgm:cxn modelId="{FFB8D81C-6230-4DD1-B7C1-94B87272094C}" type="presOf" srcId="{98388398-024C-48C3-9CCA-5BACE79EC5F8}" destId="{6B02C42F-0687-4D0A-8234-1B165B664A5F}" srcOrd="0" destOrd="0" presId="urn:microsoft.com/office/officeart/2005/8/layout/vList4"/>
    <dgm:cxn modelId="{EA2E93E4-365A-434E-9810-AB73E62152FD}" srcId="{98388398-024C-48C3-9CCA-5BACE79EC5F8}" destId="{5C572EAD-10C6-450E-8282-79705DD01A20}" srcOrd="2" destOrd="0" parTransId="{C66B6DA5-402A-4CC6-9602-783FA57F2FB1}" sibTransId="{2A078666-B2B2-40D6-A4BE-20044C194632}"/>
    <dgm:cxn modelId="{3491E85A-B012-4067-8ADC-2240DFBB445A}" type="presOf" srcId="{90291141-7704-4C57-9EE6-CD8CBE64BCF9}" destId="{F15CC4B4-9B9C-46FD-B7DD-79024B2166E3}" srcOrd="0" destOrd="3" presId="urn:microsoft.com/office/officeart/2005/8/layout/vList4"/>
    <dgm:cxn modelId="{C915FC30-9A65-4D20-A0C0-6D91823F0BCF}" srcId="{9387AF50-8BE2-4758-A00C-B22ADE067E88}" destId="{3F517711-D653-4473-9497-9A9765020885}" srcOrd="1" destOrd="0" parTransId="{385DAE4C-8778-4E61-A155-871A9FBC9CAE}" sibTransId="{79C2E0EF-A619-4FC1-9D37-9CDA88E9EB9A}"/>
    <dgm:cxn modelId="{4736D3EB-D480-4449-88E1-969CE63EC180}" srcId="{98388398-024C-48C3-9CCA-5BACE79EC5F8}" destId="{9387AF50-8BE2-4758-A00C-B22ADE067E88}" srcOrd="0" destOrd="0" parTransId="{E2F0C257-EF06-456A-8E95-A12A1D88FBDE}" sibTransId="{61075E32-3B24-4DC0-A849-71F470A8B81A}"/>
    <dgm:cxn modelId="{51BA0AED-4345-4FAA-B845-E36CB3385BE7}" type="presOf" srcId="{3F517711-D653-4473-9497-9A9765020885}" destId="{F15CC4B4-9B9C-46FD-B7DD-79024B2166E3}" srcOrd="0" destOrd="2" presId="urn:microsoft.com/office/officeart/2005/8/layout/vList4"/>
    <dgm:cxn modelId="{7C2795E9-CC6A-486A-8456-0E03ED36C222}" type="presOf" srcId="{90291141-7704-4C57-9EE6-CD8CBE64BCF9}" destId="{155CE278-1B43-4393-B384-A610A4A49ED9}" srcOrd="1" destOrd="3"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02FF934F-A0D9-4F16-BFA5-9C8370123BFF}" srcId="{98388398-024C-48C3-9CCA-5BACE79EC5F8}" destId="{02153533-8203-4700-960B-4E616E0316DE}" srcOrd="1" destOrd="0" parTransId="{D9164D00-6ED7-4578-B474-1B190606F886}" sibTransId="{F18D3AED-C666-4586-BC69-1D3D75B89CF2}"/>
    <dgm:cxn modelId="{D2A2930A-CB90-47D4-9B89-A975C958D30E}" type="presOf" srcId="{5C572EAD-10C6-450E-8282-79705DD01A20}" destId="{6E32DAFF-4AAF-4A9A-AE93-6C236C9C5901}" srcOrd="1" destOrd="0" presId="urn:microsoft.com/office/officeart/2005/8/layout/vList4"/>
    <dgm:cxn modelId="{B97DAA0F-A8C7-4C10-8CF4-F4F40C82A8ED}" type="presOf" srcId="{D85A3D9F-1A63-42EB-AF90-2DC0937F38C8}" destId="{9F64783F-781C-41DC-ADCB-952EDF834B9B}" srcOrd="0" destOrd="4" presId="urn:microsoft.com/office/officeart/2005/8/layout/vList4"/>
    <dgm:cxn modelId="{622DB003-5B79-4BA3-A25C-5A78C9AB1B33}" type="presOf" srcId="{28709E63-4B82-4E79-AE92-3D2AA70FCF50}" destId="{EF2879BC-EBF0-44A0-828A-96A5AC1847F7}" srcOrd="1" destOrd="2" presId="urn:microsoft.com/office/officeart/2005/8/layout/vList4"/>
    <dgm:cxn modelId="{0B25634E-E4BD-4706-92A4-DEE4FEF6F597}" srcId="{02153533-8203-4700-960B-4E616E0316DE}" destId="{310923AE-A985-4EB7-AE6E-2AF1342421C9}" srcOrd="0" destOrd="0" parTransId="{2746614F-450B-4390-B254-CBCEA6D4EBB3}" sibTransId="{CCF2F254-8AAC-485C-BA41-DD5C8FF3580C}"/>
    <dgm:cxn modelId="{7E5AE980-D74E-4D23-B694-662D01E38CAE}" type="presOf" srcId="{310923AE-A985-4EB7-AE6E-2AF1342421C9}" destId="{EF2879BC-EBF0-44A0-828A-96A5AC1847F7}" srcOrd="1" destOrd="1" presId="urn:microsoft.com/office/officeart/2005/8/layout/vList4"/>
    <dgm:cxn modelId="{86702594-A6DF-4CAC-8DF0-F68A8C05B2E1}" srcId="{5C572EAD-10C6-450E-8282-79705DD01A20}" destId="{23C79EE9-2B16-4161-9C7F-98C2CFBA0DA8}" srcOrd="0" destOrd="0" parTransId="{15D7681E-5D65-4EC5-A135-5DED4BAB936B}" sibTransId="{5A32C394-1B7F-41AA-976E-23D9A66A0581}"/>
    <dgm:cxn modelId="{377460C2-8F1F-4E78-9E0D-1C1145EAAB83}" srcId="{5C572EAD-10C6-450E-8282-79705DD01A20}" destId="{894B6F7D-4D79-49F4-973A-1D9A2BF170AE}" srcOrd="3" destOrd="0" parTransId="{ABAE78A8-49FB-4DB9-8C8B-56DBC96B016E}" sibTransId="{15E301ED-2AB3-4869-B6E4-E626E4A36D55}"/>
    <dgm:cxn modelId="{88F4FDDB-57CD-4DB7-8CEB-39F0157CC2D1}" type="presOf" srcId="{18D8B3CA-FF6E-44E4-8803-67CD9C746E47}" destId="{155CE278-1B43-4393-B384-A610A4A49ED9}" srcOrd="1" destOrd="1" presId="urn:microsoft.com/office/officeart/2005/8/layout/vList4"/>
    <dgm:cxn modelId="{9739A857-EC34-4F55-A14F-AFF9673500CC}" type="presOf" srcId="{894B6F7D-4D79-49F4-973A-1D9A2BF170AE}" destId="{939B60A2-07C3-46CF-947F-3209BDF13A06}" srcOrd="0" destOrd="4" presId="urn:microsoft.com/office/officeart/2005/8/layout/vList4"/>
    <dgm:cxn modelId="{2EEB826B-7C62-4CDC-9296-823FAC8E7492}" type="presOf" srcId="{805296F5-79CC-4F24-BAC6-CD14F0837439}" destId="{6E32DAFF-4AAF-4A9A-AE93-6C236C9C5901}" srcOrd="1" destOrd="2" presId="urn:microsoft.com/office/officeart/2005/8/layout/vList4"/>
    <dgm:cxn modelId="{0FB37FD9-B1A7-412A-AB2A-0E127F9CC881}" type="presOf" srcId="{D85A3D9F-1A63-42EB-AF90-2DC0937F38C8}" destId="{EF2879BC-EBF0-44A0-828A-96A5AC1847F7}" srcOrd="1" destOrd="4" presId="urn:microsoft.com/office/officeart/2005/8/layout/vList4"/>
    <dgm:cxn modelId="{F35D2FCE-538C-4DA9-A111-274E1140F788}" type="presOf" srcId="{23C79EE9-2B16-4161-9C7F-98C2CFBA0DA8}" destId="{939B60A2-07C3-46CF-947F-3209BDF13A06}" srcOrd="0" destOrd="1" presId="urn:microsoft.com/office/officeart/2005/8/layout/vList4"/>
    <dgm:cxn modelId="{31825DD6-FA7D-4BD4-BF46-B10688A8EA49}" type="presOf" srcId="{28709E63-4B82-4E79-AE92-3D2AA70FCF50}" destId="{9F64783F-781C-41DC-ADCB-952EDF834B9B}" srcOrd="0" destOrd="2" presId="urn:microsoft.com/office/officeart/2005/8/layout/vList4"/>
    <dgm:cxn modelId="{12229336-1D4D-4467-9F25-D69633873336}" type="presOf" srcId="{18D18D19-B50B-436C-A6DD-893B192EEEF7}" destId="{6E32DAFF-4AAF-4A9A-AE93-6C236C9C5901}" srcOrd="1" destOrd="3" presId="urn:microsoft.com/office/officeart/2005/8/layout/vList4"/>
    <dgm:cxn modelId="{877318E7-F4E1-4F0A-9593-8AAA03DA479A}" srcId="{9387AF50-8BE2-4758-A00C-B22ADE067E88}" destId="{90291141-7704-4C57-9EE6-CD8CBE64BCF9}" srcOrd="2" destOrd="0" parTransId="{50FA5ABC-9FFA-42D3-925A-969F3C8981FF}" sibTransId="{6D0D1DCB-D325-4C76-ACCE-60148887751A}"/>
    <dgm:cxn modelId="{B0481401-8485-4833-BE97-FD2A4EF34477}" srcId="{02153533-8203-4700-960B-4E616E0316DE}" destId="{D85A3D9F-1A63-42EB-AF90-2DC0937F38C8}" srcOrd="3" destOrd="0" parTransId="{018DC72A-AC4D-4564-9626-B7CE30377844}" sibTransId="{E479E907-C6ED-4DFB-9A64-33E43C067802}"/>
    <dgm:cxn modelId="{E7F1797F-82EF-4DF8-BBC0-B41DDA29BD5F}" type="presOf" srcId="{9387AF50-8BE2-4758-A00C-B22ADE067E88}" destId="{155CE278-1B43-4393-B384-A610A4A49ED9}" srcOrd="1" destOrd="0" presId="urn:microsoft.com/office/officeart/2005/8/layout/vList4"/>
    <dgm:cxn modelId="{136175F7-429F-4061-8F72-460F4436F688}" type="presOf" srcId="{310923AE-A985-4EB7-AE6E-2AF1342421C9}" destId="{9F64783F-781C-41DC-ADCB-952EDF834B9B}" srcOrd="0" destOrd="1" presId="urn:microsoft.com/office/officeart/2005/8/layout/vList4"/>
    <dgm:cxn modelId="{806748C4-5BED-4DA8-B221-95BBE803935E}" type="presParOf" srcId="{6B02C42F-0687-4D0A-8234-1B165B664A5F}" destId="{4D9DDC88-323A-4438-87EA-6670289177E0}" srcOrd="0" destOrd="0" presId="urn:microsoft.com/office/officeart/2005/8/layout/vList4"/>
    <dgm:cxn modelId="{F07950D7-2165-4DDA-B192-4BE77EC1FF65}" type="presParOf" srcId="{4D9DDC88-323A-4438-87EA-6670289177E0}" destId="{F15CC4B4-9B9C-46FD-B7DD-79024B2166E3}" srcOrd="0" destOrd="0" presId="urn:microsoft.com/office/officeart/2005/8/layout/vList4"/>
    <dgm:cxn modelId="{6A3CAD0E-7FF0-4711-8411-8F8E19A2266A}" type="presParOf" srcId="{4D9DDC88-323A-4438-87EA-6670289177E0}" destId="{2513F22D-93C9-4DE8-A3DC-06AB57ADA93C}" srcOrd="1" destOrd="0" presId="urn:microsoft.com/office/officeart/2005/8/layout/vList4"/>
    <dgm:cxn modelId="{C7595E31-7ED4-48E9-8C16-EFD6841AE6D5}" type="presParOf" srcId="{4D9DDC88-323A-4438-87EA-6670289177E0}" destId="{155CE278-1B43-4393-B384-A610A4A49ED9}" srcOrd="2" destOrd="0" presId="urn:microsoft.com/office/officeart/2005/8/layout/vList4"/>
    <dgm:cxn modelId="{B7D66310-AEBA-490C-BC86-A5CC2DCAFFB4}" type="presParOf" srcId="{6B02C42F-0687-4D0A-8234-1B165B664A5F}" destId="{F0B78A82-9883-4CD6-8248-19E717B3BBBA}" srcOrd="1" destOrd="0" presId="urn:microsoft.com/office/officeart/2005/8/layout/vList4"/>
    <dgm:cxn modelId="{B19CE317-9AC1-4223-8BC3-651A82312740}" type="presParOf" srcId="{6B02C42F-0687-4D0A-8234-1B165B664A5F}" destId="{14C38B0F-C969-4F3E-A9F7-441BB55439E3}" srcOrd="2" destOrd="0" presId="urn:microsoft.com/office/officeart/2005/8/layout/vList4"/>
    <dgm:cxn modelId="{966C61A8-ADC0-49E9-8CBF-7DFB6D18E290}" type="presParOf" srcId="{14C38B0F-C969-4F3E-A9F7-441BB55439E3}" destId="{9F64783F-781C-41DC-ADCB-952EDF834B9B}" srcOrd="0" destOrd="0" presId="urn:microsoft.com/office/officeart/2005/8/layout/vList4"/>
    <dgm:cxn modelId="{F934DBA3-07A4-45E2-AF99-2C313D4547FB}" type="presParOf" srcId="{14C38B0F-C969-4F3E-A9F7-441BB55439E3}" destId="{A389C3BA-87E1-4537-846A-56674A4CE883}" srcOrd="1" destOrd="0" presId="urn:microsoft.com/office/officeart/2005/8/layout/vList4"/>
    <dgm:cxn modelId="{0E3CE1CF-34A7-4F0B-95C0-A18116695F21}" type="presParOf" srcId="{14C38B0F-C969-4F3E-A9F7-441BB55439E3}" destId="{EF2879BC-EBF0-44A0-828A-96A5AC1847F7}" srcOrd="2" destOrd="0" presId="urn:microsoft.com/office/officeart/2005/8/layout/vList4"/>
    <dgm:cxn modelId="{3B87B9B2-CC8B-4250-B019-7228DF5DB264}" type="presParOf" srcId="{6B02C42F-0687-4D0A-8234-1B165B664A5F}" destId="{7F8EB62B-1097-474F-9BA3-4530C63F6328}" srcOrd="3" destOrd="0" presId="urn:microsoft.com/office/officeart/2005/8/layout/vList4"/>
    <dgm:cxn modelId="{27684884-B381-4815-A239-D3E144D57A8F}" type="presParOf" srcId="{6B02C42F-0687-4D0A-8234-1B165B664A5F}" destId="{949807EF-EC7A-47EC-9978-8144E6352935}" srcOrd="4" destOrd="0" presId="urn:microsoft.com/office/officeart/2005/8/layout/vList4"/>
    <dgm:cxn modelId="{9CCD67D0-DE18-429B-B91C-1AE4D94F02F8}" type="presParOf" srcId="{949807EF-EC7A-47EC-9978-8144E6352935}" destId="{939B60A2-07C3-46CF-947F-3209BDF13A06}" srcOrd="0" destOrd="0" presId="urn:microsoft.com/office/officeart/2005/8/layout/vList4"/>
    <dgm:cxn modelId="{26FF1495-919B-4C20-B16E-8216825F4289}" type="presParOf" srcId="{949807EF-EC7A-47EC-9978-8144E6352935}" destId="{692CCF87-2C94-40AE-8034-B097E1721BBB}" srcOrd="1" destOrd="0" presId="urn:microsoft.com/office/officeart/2005/8/layout/vList4"/>
    <dgm:cxn modelId="{D8584431-4430-40A4-92AB-0CB75B9C3BB9}"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IN"/>
        </a:p>
      </dgm:t>
    </dgm:pt>
    <dgm:pt modelId="{9387AF50-8BE2-4758-A00C-B22ADE067E88}">
      <dgm:prSet phldrT="[Text]" custT="1"/>
      <dgm:spPr/>
      <dgm:t>
        <a:bodyPr/>
        <a:lstStyle/>
        <a:p>
          <a:r>
            <a:rPr lang="en-US" sz="2400" b="1" dirty="0">
              <a:solidFill>
                <a:srgbClr val="C00000"/>
              </a:solidFill>
            </a:rPr>
            <a:t>SKG</a:t>
          </a:r>
          <a:r>
            <a:rPr lang="en-US" sz="2400" b="1" baseline="0" dirty="0">
              <a:solidFill>
                <a:srgbClr val="C00000"/>
              </a:solidFill>
            </a:rPr>
            <a:t> REFRACTORIES</a:t>
          </a:r>
          <a:endParaRPr lang="en-IN" sz="24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a:t> Sri </a:t>
          </a:r>
          <a:r>
            <a:rPr lang="en-IN" sz="1800" dirty="0" err="1"/>
            <a:t>Archisman</a:t>
          </a:r>
          <a:r>
            <a:rPr lang="en-IN" sz="1800" dirty="0"/>
            <a:t> Chakraborty	</a:t>
          </a:r>
          <a:r>
            <a:rPr lang="en-US" sz="1800" b="0" dirty="0"/>
            <a:t>(</a:t>
          </a:r>
          <a:r>
            <a:rPr lang="en-IN" sz="1800" dirty="0"/>
            <a:t>Internship: - SRU-IFICO</a:t>
          </a:r>
          <a:r>
            <a:rPr lang="en-IN" sz="1800" b="1" dirty="0">
              <a:solidFill>
                <a:schemeClr val="bg1"/>
              </a:solidFill>
            </a:rPr>
            <a:t>)</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3F517711-D653-4473-9497-9A9765020885}">
      <dgm:prSet phldrT="[Text]" custT="1"/>
      <dgm:spPr/>
      <dgm:t>
        <a:bodyPr/>
        <a:lstStyle/>
        <a:p>
          <a:r>
            <a:rPr lang="en-US" sz="1600" dirty="0"/>
            <a:t> </a:t>
          </a:r>
          <a:r>
            <a:rPr lang="en-US" sz="1800" b="0" dirty="0"/>
            <a:t>Sri </a:t>
          </a:r>
          <a:r>
            <a:rPr lang="en-US" sz="1800" b="0" dirty="0" err="1"/>
            <a:t>Deepanjan</a:t>
          </a:r>
          <a:r>
            <a:rPr lang="en-US" sz="1800" b="0" dirty="0"/>
            <a:t> Saha		       (</a:t>
          </a:r>
          <a:r>
            <a:rPr lang="en-IN" sz="1800" dirty="0"/>
            <a:t>Internship: - Dalmia OCL</a:t>
          </a:r>
          <a:r>
            <a:rPr lang="en-IN" sz="1800" b="1" dirty="0">
              <a:solidFill>
                <a:schemeClr val="bg1"/>
              </a:solidFill>
            </a:rPr>
            <a:t>)</a:t>
          </a:r>
          <a:endParaRPr lang="en-IN" sz="1800" b="0" dirty="0"/>
        </a:p>
      </dgm:t>
    </dgm:pt>
    <dgm:pt modelId="{385DAE4C-8778-4E61-A155-871A9FBC9CAE}" type="parTrans" cxnId="{C915FC30-9A65-4D20-A0C0-6D91823F0BCF}">
      <dgm:prSet/>
      <dgm:spPr/>
      <dgm:t>
        <a:bodyPr/>
        <a:lstStyle/>
        <a:p>
          <a:endParaRPr lang="en-IN"/>
        </a:p>
      </dgm:t>
    </dgm:pt>
    <dgm:pt modelId="{79C2E0EF-A619-4FC1-9D37-9CDA88E9EB9A}" type="sibTrans" cxnId="{C915FC30-9A65-4D20-A0C0-6D91823F0BCF}">
      <dgm:prSet/>
      <dgm:spPr/>
      <dgm:t>
        <a:bodyPr/>
        <a:lstStyle/>
        <a:p>
          <a:endParaRPr lang="en-IN"/>
        </a:p>
      </dgm:t>
    </dgm:pt>
    <dgm:pt modelId="{90291141-7704-4C57-9EE6-CD8CBE64BCF9}">
      <dgm:prSet phldrT="[Text]" custT="1"/>
      <dgm:spPr/>
      <dgm:t>
        <a:bodyPr/>
        <a:lstStyle/>
        <a:p>
          <a:endParaRPr lang="en-IN" sz="1800" b="0" dirty="0"/>
        </a:p>
      </dgm:t>
    </dgm:pt>
    <dgm:pt modelId="{50FA5ABC-9FFA-42D3-925A-969F3C8981FF}" type="parTrans" cxnId="{877318E7-F4E1-4F0A-9593-8AAA03DA479A}">
      <dgm:prSet/>
      <dgm:spPr/>
      <dgm:t>
        <a:bodyPr/>
        <a:lstStyle/>
        <a:p>
          <a:endParaRPr lang="en-IN"/>
        </a:p>
      </dgm:t>
    </dgm:pt>
    <dgm:pt modelId="{6D0D1DCB-D325-4C76-ACCE-60148887751A}" type="sibTrans" cxnId="{877318E7-F4E1-4F0A-9593-8AAA03DA479A}">
      <dgm:prSet/>
      <dgm:spPr/>
      <dgm:t>
        <a:bodyPr/>
        <a:lstStyle/>
        <a:p>
          <a:endParaRPr lang="en-IN"/>
        </a:p>
      </dgm:t>
    </dgm:pt>
    <dgm:pt modelId="{894B6F7D-4D79-49F4-973A-1D9A2BF170AE}">
      <dgm:prSet phldrT="[Text]"/>
      <dgm:spPr/>
      <dgm:t>
        <a:bodyPr/>
        <a:lstStyle/>
        <a:p>
          <a:endParaRPr lang="en-IN" sz="2000" dirty="0"/>
        </a:p>
      </dgm:t>
    </dgm:pt>
    <dgm:pt modelId="{23C79EE9-2B16-4161-9C7F-98C2CFBA0DA8}">
      <dgm:prSet phldrT="[Text]" custT="1"/>
      <dgm:spPr/>
      <dgm:t>
        <a:bodyPr/>
        <a:lstStyle/>
        <a:p>
          <a:r>
            <a:rPr lang="en-US" sz="1800" b="0" dirty="0"/>
            <a:t>Sri Deep Das			(</a:t>
          </a:r>
          <a:r>
            <a:rPr lang="en-IN" sz="1800" dirty="0"/>
            <a:t>Internship: - SRU-</a:t>
          </a:r>
          <a:r>
            <a:rPr lang="en-IN" sz="1800" dirty="0" err="1"/>
            <a:t>Bhilai</a:t>
          </a:r>
          <a:r>
            <a:rPr lang="en-IN" sz="1800" b="1" dirty="0">
              <a:solidFill>
                <a:schemeClr val="bg1"/>
              </a:solidFill>
            </a:rPr>
            <a:t>)</a:t>
          </a:r>
          <a:endParaRPr lang="en-IN" sz="1800" b="0" dirty="0"/>
        </a:p>
      </dgm:t>
    </dgm:pt>
    <dgm:pt modelId="{5C572EAD-10C6-450E-8282-79705DD01A20}">
      <dgm:prSet phldrT="[Text]" custT="1"/>
      <dgm:spPr/>
      <dgm:t>
        <a:bodyPr/>
        <a:lstStyle/>
        <a:p>
          <a:r>
            <a:rPr lang="en-US" sz="2800" b="1" dirty="0">
              <a:solidFill>
                <a:srgbClr val="C00000"/>
              </a:solidFill>
            </a:rPr>
            <a:t>FOSBEL CERAMIC TECHNOLOGIES</a:t>
          </a:r>
          <a:endParaRPr lang="en-IN" sz="2800" b="1" dirty="0">
            <a:solidFill>
              <a:srgbClr val="C00000"/>
            </a:solidFill>
          </a:endParaRPr>
        </a:p>
      </dgm:t>
    </dgm:pt>
    <dgm:pt modelId="{2A078666-B2B2-40D6-A4BE-20044C194632}" type="sibTrans" cxnId="{EA2E93E4-365A-434E-9810-AB73E62152FD}">
      <dgm:prSet/>
      <dgm:spPr/>
      <dgm:t>
        <a:bodyPr/>
        <a:lstStyle/>
        <a:p>
          <a:endParaRPr lang="en-IN"/>
        </a:p>
      </dgm:t>
    </dgm:pt>
    <dgm:pt modelId="{C66B6DA5-402A-4CC6-9602-783FA57F2FB1}" type="parTrans" cxnId="{EA2E93E4-365A-434E-9810-AB73E62152FD}">
      <dgm:prSet/>
      <dgm:spPr/>
      <dgm:t>
        <a:bodyPr/>
        <a:lstStyle/>
        <a:p>
          <a:endParaRPr lang="en-IN"/>
        </a:p>
      </dgm:t>
    </dgm:pt>
    <dgm:pt modelId="{15E301ED-2AB3-4869-B6E4-E626E4A36D55}" type="sibTrans" cxnId="{377460C2-8F1F-4E78-9E0D-1C1145EAAB83}">
      <dgm:prSet/>
      <dgm:spPr/>
      <dgm:t>
        <a:bodyPr/>
        <a:lstStyle/>
        <a:p>
          <a:endParaRPr lang="en-IN"/>
        </a:p>
      </dgm:t>
    </dgm:pt>
    <dgm:pt modelId="{ABAE78A8-49FB-4DB9-8C8B-56DBC96B016E}" type="parTrans" cxnId="{377460C2-8F1F-4E78-9E0D-1C1145EAAB83}">
      <dgm:prSet/>
      <dgm:spPr/>
      <dgm:t>
        <a:bodyPr/>
        <a:lstStyle/>
        <a:p>
          <a:endParaRPr lang="en-IN"/>
        </a:p>
      </dgm:t>
    </dgm:pt>
    <dgm:pt modelId="{5A32C394-1B7F-41AA-976E-23D9A66A0581}" type="sibTrans" cxnId="{86702594-A6DF-4CAC-8DF0-F68A8C05B2E1}">
      <dgm:prSet/>
      <dgm:spPr/>
      <dgm:t>
        <a:bodyPr/>
        <a:lstStyle/>
        <a:p>
          <a:endParaRPr lang="en-IN"/>
        </a:p>
      </dgm:t>
    </dgm:pt>
    <dgm:pt modelId="{15D7681E-5D65-4EC5-A135-5DED4BAB936B}" type="parTrans" cxnId="{86702594-A6DF-4CAC-8DF0-F68A8C05B2E1}">
      <dgm:prSet/>
      <dgm:spPr/>
      <dgm:t>
        <a:bodyPr/>
        <a:lstStyle/>
        <a:p>
          <a:endParaRPr lang="en-IN"/>
        </a:p>
      </dgm:t>
    </dgm:pt>
    <dgm:pt modelId="{310923AE-A985-4EB7-AE6E-2AF1342421C9}">
      <dgm:prSet phldrT="[Text]" custT="1"/>
      <dgm:spPr/>
      <dgm:t>
        <a:bodyPr/>
        <a:lstStyle/>
        <a:p>
          <a:r>
            <a:rPr lang="en-US" sz="1800" dirty="0"/>
            <a:t>Sri Anuj </a:t>
          </a:r>
          <a:r>
            <a:rPr lang="en-US" sz="1800" dirty="0" err="1"/>
            <a:t>Mahata</a:t>
          </a:r>
          <a:r>
            <a:rPr lang="en-US" sz="1800" dirty="0"/>
            <a:t>	</a:t>
          </a:r>
          <a:r>
            <a:rPr lang="en-US" sz="1800" b="0" dirty="0"/>
            <a:t>(</a:t>
          </a:r>
          <a:r>
            <a:rPr lang="en-IN" sz="1800" dirty="0"/>
            <a:t>Internship: - SRU-IFICO</a:t>
          </a:r>
          <a:r>
            <a:rPr lang="en-IN" sz="1800" b="1" dirty="0">
              <a:solidFill>
                <a:schemeClr val="bg1"/>
              </a:solidFill>
            </a:rPr>
            <a:t>)</a:t>
          </a:r>
          <a:endParaRPr lang="en-IN" sz="1800" dirty="0"/>
        </a:p>
      </dgm:t>
    </dgm:pt>
    <dgm:pt modelId="{02153533-8203-4700-960B-4E616E0316DE}">
      <dgm:prSet phldrT="[Text]" custT="1"/>
      <dgm:spPr/>
      <dgm:t>
        <a:bodyPr/>
        <a:lstStyle/>
        <a:p>
          <a:r>
            <a:rPr lang="en-US" sz="1800" b="1" dirty="0">
              <a:solidFill>
                <a:srgbClr val="C00000"/>
              </a:solidFill>
            </a:rPr>
            <a:t> </a:t>
          </a:r>
          <a:r>
            <a:rPr lang="en-US" sz="2400" b="1" dirty="0">
              <a:solidFill>
                <a:srgbClr val="C00000"/>
              </a:solidFill>
            </a:rPr>
            <a:t>GLOBAL MONARCH FZC </a:t>
          </a:r>
          <a:endParaRPr lang="en-IN" sz="1800" b="1" dirty="0">
            <a:solidFill>
              <a:srgbClr val="C00000"/>
            </a:solidFill>
          </a:endParaRPr>
        </a:p>
      </dgm:t>
    </dgm:pt>
    <dgm:pt modelId="{F18D3AED-C666-4586-BC69-1D3D75B89CF2}" type="sibTrans" cxnId="{02FF934F-A0D9-4F16-BFA5-9C8370123BFF}">
      <dgm:prSet/>
      <dgm:spPr/>
      <dgm:t>
        <a:bodyPr/>
        <a:lstStyle/>
        <a:p>
          <a:endParaRPr lang="en-IN"/>
        </a:p>
      </dgm:t>
    </dgm:pt>
    <dgm:pt modelId="{D9164D00-6ED7-4578-B474-1B190606F886}" type="parTrans" cxnId="{02FF934F-A0D9-4F16-BFA5-9C8370123BFF}">
      <dgm:prSet/>
      <dgm:spPr/>
      <dgm:t>
        <a:bodyPr/>
        <a:lstStyle/>
        <a:p>
          <a:endParaRPr lang="en-IN"/>
        </a:p>
      </dgm:t>
    </dgm:pt>
    <dgm:pt modelId="{CCF2F254-8AAC-485C-BA41-DD5C8FF3580C}" type="sibTrans" cxnId="{0B25634E-E4BD-4706-92A4-DEE4FEF6F597}">
      <dgm:prSet/>
      <dgm:spPr/>
      <dgm:t>
        <a:bodyPr/>
        <a:lstStyle/>
        <a:p>
          <a:endParaRPr lang="en-IN"/>
        </a:p>
      </dgm:t>
    </dgm:pt>
    <dgm:pt modelId="{2746614F-450B-4390-B254-CBCEA6D4EBB3}" type="parTrans" cxnId="{0B25634E-E4BD-4706-92A4-DEE4FEF6F597}">
      <dgm:prSet/>
      <dgm:spPr/>
      <dgm:t>
        <a:bodyPr/>
        <a:lstStyle/>
        <a:p>
          <a:endParaRPr lang="en-IN"/>
        </a:p>
      </dgm:t>
    </dgm:pt>
    <dgm:pt modelId="{201BF8F1-9F33-4E14-8B4F-8590A3629882}">
      <dgm:prSet phldrT="[Text]" custT="1"/>
      <dgm:spPr/>
      <dgm:t>
        <a:bodyPr/>
        <a:lstStyle/>
        <a:p>
          <a:r>
            <a:rPr lang="en-US" sz="1800" b="0" dirty="0"/>
            <a:t>Sri Krishna Kumar Mondal	(</a:t>
          </a:r>
          <a:r>
            <a:rPr lang="en-IN" sz="1800" dirty="0"/>
            <a:t>Internship: - RHI Magnesita</a:t>
          </a:r>
          <a:r>
            <a:rPr lang="en-IN" sz="1800" b="1" dirty="0">
              <a:solidFill>
                <a:schemeClr val="bg1"/>
              </a:solidFill>
            </a:rPr>
            <a:t>)</a:t>
          </a:r>
          <a:endParaRPr lang="en-IN" sz="1800" b="0" dirty="0"/>
        </a:p>
      </dgm:t>
    </dgm:pt>
    <dgm:pt modelId="{48995C56-13FF-429F-95BD-0918B28A6DFB}" type="parTrans" cxnId="{2860E3B2-EDF9-432F-B531-62C5B3A83BB2}">
      <dgm:prSet/>
      <dgm:spPr/>
      <dgm:t>
        <a:bodyPr/>
        <a:lstStyle/>
        <a:p>
          <a:endParaRPr lang="en-IN"/>
        </a:p>
      </dgm:t>
    </dgm:pt>
    <dgm:pt modelId="{A52C0F33-ED6B-463F-9F3D-5AF597CF6831}" type="sibTrans" cxnId="{2860E3B2-EDF9-432F-B531-62C5B3A83BB2}">
      <dgm:prSet/>
      <dgm:spPr/>
      <dgm:t>
        <a:bodyPr/>
        <a:lstStyle/>
        <a:p>
          <a:endParaRPr lang="en-IN"/>
        </a:p>
      </dgm:t>
    </dgm:pt>
    <dgm:pt modelId="{058BE4E1-B206-446B-984B-0705B4384E2A}">
      <dgm:prSet phldrT="[Text]" custT="1"/>
      <dgm:spPr/>
      <dgm:t>
        <a:bodyPr/>
        <a:lstStyle/>
        <a:p>
          <a:r>
            <a:rPr lang="en-US" sz="1800" b="0" dirty="0"/>
            <a:t>Sri </a:t>
          </a:r>
          <a:r>
            <a:rPr lang="en-US" sz="1800" b="0" dirty="0" err="1"/>
            <a:t>Sayan</a:t>
          </a:r>
          <a:r>
            <a:rPr lang="en-US" sz="1800" b="0" dirty="0"/>
            <a:t> Mandal		(</a:t>
          </a:r>
          <a:r>
            <a:rPr lang="en-IN" sz="1800" dirty="0"/>
            <a:t>Internship: - Dalmia OCL</a:t>
          </a:r>
          <a:r>
            <a:rPr lang="en-IN" sz="1800" b="1" dirty="0">
              <a:solidFill>
                <a:schemeClr val="bg1"/>
              </a:solidFill>
            </a:rPr>
            <a:t>)</a:t>
          </a:r>
          <a:endParaRPr lang="en-IN" sz="1800" b="0" dirty="0"/>
        </a:p>
      </dgm:t>
    </dgm:pt>
    <dgm:pt modelId="{AC1021BE-4026-4C5E-A4C5-5A9D821453C5}" type="parTrans" cxnId="{A245E107-4F27-4450-B161-F3163586BA0F}">
      <dgm:prSet/>
      <dgm:spPr/>
      <dgm:t>
        <a:bodyPr/>
        <a:lstStyle/>
        <a:p>
          <a:endParaRPr lang="en-IN"/>
        </a:p>
      </dgm:t>
    </dgm:pt>
    <dgm:pt modelId="{B88CA65B-1C3C-4EBE-9B7C-13B77DF7A043}" type="sibTrans" cxnId="{A245E107-4F27-4450-B161-F3163586BA0F}">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3" custLinFactNeighborX="-44685" custLinFactNeighborY="1242"/>
      <dgm:spPr/>
      <dgm:t>
        <a:bodyPr/>
        <a:lstStyle/>
        <a:p>
          <a:endParaRPr lang="en-IN"/>
        </a:p>
      </dgm:t>
    </dgm:pt>
    <dgm:pt modelId="{2513F22D-93C9-4DE8-A3DC-06AB57ADA93C}" type="pres">
      <dgm:prSet presAssocID="{9387AF50-8BE2-4758-A00C-B22ADE067E88}" presName="img" presStyleLbl="fgImgPlace1" presStyleIdx="0" presStyleCnt="3"/>
      <dgm:spPr>
        <a:blipFill rotWithShape="1">
          <a:blip xmlns:r="http://schemas.openxmlformats.org/officeDocument/2006/relationships" r:embed="rId1"/>
          <a:stretch>
            <a:fillRect/>
          </a:stretch>
        </a:blipFill>
      </dgm:spPr>
    </dgm:pt>
    <dgm:pt modelId="{155CE278-1B43-4393-B384-A610A4A49ED9}" type="pres">
      <dgm:prSet presAssocID="{9387AF50-8BE2-4758-A00C-B22ADE067E88}" presName="text" presStyleLbl="node1" presStyleIdx="0" presStyleCnt="3">
        <dgm:presLayoutVars>
          <dgm:bulletEnabled val="1"/>
        </dgm:presLayoutVars>
      </dgm:prSet>
      <dgm:spPr/>
      <dgm:t>
        <a:bodyPr/>
        <a:lstStyle/>
        <a:p>
          <a:endParaRPr lang="en-IN"/>
        </a:p>
      </dgm:t>
    </dgm:pt>
    <dgm:pt modelId="{F0B78A82-9883-4CD6-8248-19E717B3BBBA}" type="pres">
      <dgm:prSet presAssocID="{61075E32-3B24-4DC0-A849-71F470A8B81A}" presName="spacer" presStyleCnt="0"/>
      <dgm:spPr/>
    </dgm:pt>
    <dgm:pt modelId="{14C38B0F-C969-4F3E-A9F7-441BB55439E3}" type="pres">
      <dgm:prSet presAssocID="{02153533-8203-4700-960B-4E616E0316DE}" presName="comp" presStyleCnt="0"/>
      <dgm:spPr/>
    </dgm:pt>
    <dgm:pt modelId="{9F64783F-781C-41DC-ADCB-952EDF834B9B}" type="pres">
      <dgm:prSet presAssocID="{02153533-8203-4700-960B-4E616E0316DE}" presName="box" presStyleLbl="node1" presStyleIdx="1" presStyleCnt="3"/>
      <dgm:spPr/>
      <dgm:t>
        <a:bodyPr/>
        <a:lstStyle/>
        <a:p>
          <a:endParaRPr lang="en-IN"/>
        </a:p>
      </dgm:t>
    </dgm:pt>
    <dgm:pt modelId="{A389C3BA-87E1-4537-846A-56674A4CE883}" type="pres">
      <dgm:prSet presAssocID="{02153533-8203-4700-960B-4E616E0316DE}" presName="img" presStyleLbl="fgImgPlace1" presStyleIdx="1" presStyleCnt="3" custLinFactNeighborX="2542" custLinFactNeighborY="-553"/>
      <dgm:spPr>
        <a:blipFill rotWithShape="1">
          <a:blip xmlns:r="http://schemas.openxmlformats.org/officeDocument/2006/relationships" r:embed="rId2"/>
          <a:stretch>
            <a:fillRect/>
          </a:stretch>
        </a:blipFill>
      </dgm:spPr>
    </dgm:pt>
    <dgm:pt modelId="{EF2879BC-EBF0-44A0-828A-96A5AC1847F7}" type="pres">
      <dgm:prSet presAssocID="{02153533-8203-4700-960B-4E616E0316DE}" presName="text" presStyleLbl="node1" presStyleIdx="1" presStyleCnt="3">
        <dgm:presLayoutVars>
          <dgm:bulletEnabled val="1"/>
        </dgm:presLayoutVars>
      </dgm:prSet>
      <dgm:spPr/>
      <dgm:t>
        <a:bodyPr/>
        <a:lstStyle/>
        <a:p>
          <a:endParaRPr lang="en-IN"/>
        </a:p>
      </dgm:t>
    </dgm:pt>
    <dgm:pt modelId="{7F8EB62B-1097-474F-9BA3-4530C63F6328}" type="pres">
      <dgm:prSet presAssocID="{F18D3AED-C666-4586-BC69-1D3D75B89CF2}" presName="spacer" presStyleCnt="0"/>
      <dgm:spPr/>
    </dgm:pt>
    <dgm:pt modelId="{949807EF-EC7A-47EC-9978-8144E6352935}" type="pres">
      <dgm:prSet presAssocID="{5C572EAD-10C6-450E-8282-79705DD01A20}" presName="comp" presStyleCnt="0"/>
      <dgm:spPr/>
    </dgm:pt>
    <dgm:pt modelId="{939B60A2-07C3-46CF-947F-3209BDF13A06}" type="pres">
      <dgm:prSet presAssocID="{5C572EAD-10C6-450E-8282-79705DD01A20}" presName="box" presStyleLbl="node1" presStyleIdx="2" presStyleCnt="3"/>
      <dgm:spPr/>
      <dgm:t>
        <a:bodyPr/>
        <a:lstStyle/>
        <a:p>
          <a:endParaRPr lang="en-IN"/>
        </a:p>
      </dgm:t>
    </dgm:pt>
    <dgm:pt modelId="{692CCF87-2C94-40AE-8034-B097E1721BBB}" type="pres">
      <dgm:prSet presAssocID="{5C572EAD-10C6-450E-8282-79705DD01A20}" presName="img" presStyleLbl="fgImgPlace1" presStyleIdx="2" presStyleCnt="3"/>
      <dgm:spPr>
        <a:blipFill rotWithShape="1">
          <a:blip xmlns:r="http://schemas.openxmlformats.org/officeDocument/2006/relationships" r:embed="rId3"/>
          <a:stretch>
            <a:fillRect/>
          </a:stretch>
        </a:blipFill>
      </dgm:spPr>
    </dgm:pt>
    <dgm:pt modelId="{6E32DAFF-4AAF-4A9A-AE93-6C236C9C5901}" type="pres">
      <dgm:prSet presAssocID="{5C572EAD-10C6-450E-8282-79705DD01A20}" presName="text" presStyleLbl="node1" presStyleIdx="2" presStyleCnt="3">
        <dgm:presLayoutVars>
          <dgm:bulletEnabled val="1"/>
        </dgm:presLayoutVars>
      </dgm:prSet>
      <dgm:spPr/>
      <dgm:t>
        <a:bodyPr/>
        <a:lstStyle/>
        <a:p>
          <a:endParaRPr lang="en-IN"/>
        </a:p>
      </dgm:t>
    </dgm:pt>
  </dgm:ptLst>
  <dgm:cxnLst>
    <dgm:cxn modelId="{B9EE34A5-0649-4203-845C-5C69066C6464}" type="presOf" srcId="{201BF8F1-9F33-4E14-8B4F-8590A3629882}" destId="{939B60A2-07C3-46CF-947F-3209BDF13A06}" srcOrd="0" destOrd="2" presId="urn:microsoft.com/office/officeart/2005/8/layout/vList4"/>
    <dgm:cxn modelId="{F344FC8E-B4F8-490A-A358-374D3121B0C7}" type="presOf" srcId="{894B6F7D-4D79-49F4-973A-1D9A2BF170AE}" destId="{939B60A2-07C3-46CF-947F-3209BDF13A06}" srcOrd="0" destOrd="4" presId="urn:microsoft.com/office/officeart/2005/8/layout/vList4"/>
    <dgm:cxn modelId="{5BFB9774-2106-4485-BAF8-FF8981721297}" type="presOf" srcId="{23C79EE9-2B16-4161-9C7F-98C2CFBA0DA8}" destId="{939B60A2-07C3-46CF-947F-3209BDF13A06}" srcOrd="0" destOrd="1" presId="urn:microsoft.com/office/officeart/2005/8/layout/vList4"/>
    <dgm:cxn modelId="{7A8E94C2-E567-4273-8B92-6F2FB02EC879}" type="presOf" srcId="{18D8B3CA-FF6E-44E4-8803-67CD9C746E47}" destId="{155CE278-1B43-4393-B384-A610A4A49ED9}" srcOrd="1" destOrd="1" presId="urn:microsoft.com/office/officeart/2005/8/layout/vList4"/>
    <dgm:cxn modelId="{8C6E70E4-542F-4A37-9356-E18B08A10A50}" type="presOf" srcId="{02153533-8203-4700-960B-4E616E0316DE}" destId="{EF2879BC-EBF0-44A0-828A-96A5AC1847F7}" srcOrd="1" destOrd="0" presId="urn:microsoft.com/office/officeart/2005/8/layout/vList4"/>
    <dgm:cxn modelId="{06C75015-38A0-407A-A7E0-1A29B343508C}" type="presOf" srcId="{18D8B3CA-FF6E-44E4-8803-67CD9C746E47}" destId="{F15CC4B4-9B9C-46FD-B7DD-79024B2166E3}" srcOrd="0" destOrd="1" presId="urn:microsoft.com/office/officeart/2005/8/layout/vList4"/>
    <dgm:cxn modelId="{191C5CCA-1914-4FC0-B60D-DC87702AE258}" type="presOf" srcId="{9387AF50-8BE2-4758-A00C-B22ADE067E88}" destId="{155CE278-1B43-4393-B384-A610A4A49ED9}" srcOrd="1" destOrd="0" presId="urn:microsoft.com/office/officeart/2005/8/layout/vList4"/>
    <dgm:cxn modelId="{69F0985E-6DE8-4314-A078-1CC45656BEFA}" type="presOf" srcId="{3F517711-D653-4473-9497-9A9765020885}" destId="{F15CC4B4-9B9C-46FD-B7DD-79024B2166E3}" srcOrd="0" destOrd="2" presId="urn:microsoft.com/office/officeart/2005/8/layout/vList4"/>
    <dgm:cxn modelId="{23F42002-6CE3-4923-8296-3955919C321E}" type="presOf" srcId="{894B6F7D-4D79-49F4-973A-1D9A2BF170AE}" destId="{6E32DAFF-4AAF-4A9A-AE93-6C236C9C5901}" srcOrd="1" destOrd="4" presId="urn:microsoft.com/office/officeart/2005/8/layout/vList4"/>
    <dgm:cxn modelId="{EE8584A6-79CD-42F8-863E-2496B3EEC17B}" type="presOf" srcId="{310923AE-A985-4EB7-AE6E-2AF1342421C9}" destId="{EF2879BC-EBF0-44A0-828A-96A5AC1847F7}" srcOrd="1" destOrd="1" presId="urn:microsoft.com/office/officeart/2005/8/layout/vList4"/>
    <dgm:cxn modelId="{EA2E93E4-365A-434E-9810-AB73E62152FD}" srcId="{98388398-024C-48C3-9CCA-5BACE79EC5F8}" destId="{5C572EAD-10C6-450E-8282-79705DD01A20}" srcOrd="2" destOrd="0" parTransId="{C66B6DA5-402A-4CC6-9602-783FA57F2FB1}" sibTransId="{2A078666-B2B2-40D6-A4BE-20044C194632}"/>
    <dgm:cxn modelId="{6E06253B-840F-4C09-8841-FE7B8767C3B2}" type="presOf" srcId="{3F517711-D653-4473-9497-9A9765020885}" destId="{155CE278-1B43-4393-B384-A610A4A49ED9}" srcOrd="1" destOrd="2" presId="urn:microsoft.com/office/officeart/2005/8/layout/vList4"/>
    <dgm:cxn modelId="{4736D3EB-D480-4449-88E1-969CE63EC180}" srcId="{98388398-024C-48C3-9CCA-5BACE79EC5F8}" destId="{9387AF50-8BE2-4758-A00C-B22ADE067E88}" srcOrd="0" destOrd="0" parTransId="{E2F0C257-EF06-456A-8E95-A12A1D88FBDE}" sibTransId="{61075E32-3B24-4DC0-A849-71F470A8B81A}"/>
    <dgm:cxn modelId="{C915FC30-9A65-4D20-A0C0-6D91823F0BCF}" srcId="{9387AF50-8BE2-4758-A00C-B22ADE067E88}" destId="{3F517711-D653-4473-9497-9A9765020885}" srcOrd="1" destOrd="0" parTransId="{385DAE4C-8778-4E61-A155-871A9FBC9CAE}" sibTransId="{79C2E0EF-A619-4FC1-9D37-9CDA88E9EB9A}"/>
    <dgm:cxn modelId="{7E8FE696-1904-4533-8166-D9143B48220F}" type="presOf" srcId="{90291141-7704-4C57-9EE6-CD8CBE64BCF9}" destId="{F15CC4B4-9B9C-46FD-B7DD-79024B2166E3}" srcOrd="0" destOrd="3"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802123A8-BED8-4EBC-A770-D06A1ED9BA1F}" type="presOf" srcId="{201BF8F1-9F33-4E14-8B4F-8590A3629882}" destId="{6E32DAFF-4AAF-4A9A-AE93-6C236C9C5901}" srcOrd="1" destOrd="2" presId="urn:microsoft.com/office/officeart/2005/8/layout/vList4"/>
    <dgm:cxn modelId="{02FF934F-A0D9-4F16-BFA5-9C8370123BFF}" srcId="{98388398-024C-48C3-9CCA-5BACE79EC5F8}" destId="{02153533-8203-4700-960B-4E616E0316DE}" srcOrd="1" destOrd="0" parTransId="{D9164D00-6ED7-4578-B474-1B190606F886}" sibTransId="{F18D3AED-C666-4586-BC69-1D3D75B89CF2}"/>
    <dgm:cxn modelId="{7B6E9D18-9C89-4D8E-BAAB-13D52E9FF935}" type="presOf" srcId="{9387AF50-8BE2-4758-A00C-B22ADE067E88}" destId="{F15CC4B4-9B9C-46FD-B7DD-79024B2166E3}" srcOrd="0" destOrd="0" presId="urn:microsoft.com/office/officeart/2005/8/layout/vList4"/>
    <dgm:cxn modelId="{7357A1F5-7A4F-44D8-A0F5-141413F990BE}" type="presOf" srcId="{5C572EAD-10C6-450E-8282-79705DD01A20}" destId="{6E32DAFF-4AAF-4A9A-AE93-6C236C9C5901}" srcOrd="1" destOrd="0" presId="urn:microsoft.com/office/officeart/2005/8/layout/vList4"/>
    <dgm:cxn modelId="{0B25634E-E4BD-4706-92A4-DEE4FEF6F597}" srcId="{02153533-8203-4700-960B-4E616E0316DE}" destId="{310923AE-A985-4EB7-AE6E-2AF1342421C9}" srcOrd="0" destOrd="0" parTransId="{2746614F-450B-4390-B254-CBCEA6D4EBB3}" sibTransId="{CCF2F254-8AAC-485C-BA41-DD5C8FF3580C}"/>
    <dgm:cxn modelId="{A245E107-4F27-4450-B161-F3163586BA0F}" srcId="{5C572EAD-10C6-450E-8282-79705DD01A20}" destId="{058BE4E1-B206-446B-984B-0705B4384E2A}" srcOrd="2" destOrd="0" parTransId="{AC1021BE-4026-4C5E-A4C5-5A9D821453C5}" sibTransId="{B88CA65B-1C3C-4EBE-9B7C-13B77DF7A043}"/>
    <dgm:cxn modelId="{86702594-A6DF-4CAC-8DF0-F68A8C05B2E1}" srcId="{5C572EAD-10C6-450E-8282-79705DD01A20}" destId="{23C79EE9-2B16-4161-9C7F-98C2CFBA0DA8}" srcOrd="0" destOrd="0" parTransId="{15D7681E-5D65-4EC5-A135-5DED4BAB936B}" sibTransId="{5A32C394-1B7F-41AA-976E-23D9A66A0581}"/>
    <dgm:cxn modelId="{377460C2-8F1F-4E78-9E0D-1C1145EAAB83}" srcId="{5C572EAD-10C6-450E-8282-79705DD01A20}" destId="{894B6F7D-4D79-49F4-973A-1D9A2BF170AE}" srcOrd="3" destOrd="0" parTransId="{ABAE78A8-49FB-4DB9-8C8B-56DBC96B016E}" sibTransId="{15E301ED-2AB3-4869-B6E4-E626E4A36D55}"/>
    <dgm:cxn modelId="{2860E3B2-EDF9-432F-B531-62C5B3A83BB2}" srcId="{5C572EAD-10C6-450E-8282-79705DD01A20}" destId="{201BF8F1-9F33-4E14-8B4F-8590A3629882}" srcOrd="1" destOrd="0" parTransId="{48995C56-13FF-429F-95BD-0918B28A6DFB}" sibTransId="{A52C0F33-ED6B-463F-9F3D-5AF597CF6831}"/>
    <dgm:cxn modelId="{3AF3599B-46EF-46FB-AECC-0A5D56DAB44D}" type="presOf" srcId="{5C572EAD-10C6-450E-8282-79705DD01A20}" destId="{939B60A2-07C3-46CF-947F-3209BDF13A06}" srcOrd="0" destOrd="0" presId="urn:microsoft.com/office/officeart/2005/8/layout/vList4"/>
    <dgm:cxn modelId="{2C3EAE7F-D158-455F-B8D6-2069A6F54625}" type="presOf" srcId="{02153533-8203-4700-960B-4E616E0316DE}" destId="{9F64783F-781C-41DC-ADCB-952EDF834B9B}" srcOrd="0" destOrd="0" presId="urn:microsoft.com/office/officeart/2005/8/layout/vList4"/>
    <dgm:cxn modelId="{F6D82B2B-4E89-43A3-8243-8CDFE4D42CC3}" type="presOf" srcId="{90291141-7704-4C57-9EE6-CD8CBE64BCF9}" destId="{155CE278-1B43-4393-B384-A610A4A49ED9}" srcOrd="1" destOrd="3" presId="urn:microsoft.com/office/officeart/2005/8/layout/vList4"/>
    <dgm:cxn modelId="{96E58D56-4D07-42AF-99BF-B7D99A4A59DC}" type="presOf" srcId="{23C79EE9-2B16-4161-9C7F-98C2CFBA0DA8}" destId="{6E32DAFF-4AAF-4A9A-AE93-6C236C9C5901}" srcOrd="1" destOrd="1" presId="urn:microsoft.com/office/officeart/2005/8/layout/vList4"/>
    <dgm:cxn modelId="{43F78597-4B40-4745-B269-F5180E4EAFA7}" type="presOf" srcId="{310923AE-A985-4EB7-AE6E-2AF1342421C9}" destId="{9F64783F-781C-41DC-ADCB-952EDF834B9B}" srcOrd="0" destOrd="1" presId="urn:microsoft.com/office/officeart/2005/8/layout/vList4"/>
    <dgm:cxn modelId="{1A1CB3DB-291B-4C7E-969D-9D2B49292BA7}" type="presOf" srcId="{98388398-024C-48C3-9CCA-5BACE79EC5F8}" destId="{6B02C42F-0687-4D0A-8234-1B165B664A5F}" srcOrd="0" destOrd="0" presId="urn:microsoft.com/office/officeart/2005/8/layout/vList4"/>
    <dgm:cxn modelId="{877318E7-F4E1-4F0A-9593-8AAA03DA479A}" srcId="{9387AF50-8BE2-4758-A00C-B22ADE067E88}" destId="{90291141-7704-4C57-9EE6-CD8CBE64BCF9}" srcOrd="2" destOrd="0" parTransId="{50FA5ABC-9FFA-42D3-925A-969F3C8981FF}" sibTransId="{6D0D1DCB-D325-4C76-ACCE-60148887751A}"/>
    <dgm:cxn modelId="{74847889-9A15-4B7A-9B62-944FB991B628}" type="presOf" srcId="{058BE4E1-B206-446B-984B-0705B4384E2A}" destId="{6E32DAFF-4AAF-4A9A-AE93-6C236C9C5901}" srcOrd="1" destOrd="3" presId="urn:microsoft.com/office/officeart/2005/8/layout/vList4"/>
    <dgm:cxn modelId="{6C7F9C86-B1A6-4EBD-8363-08C80649920A}" type="presOf" srcId="{058BE4E1-B206-446B-984B-0705B4384E2A}" destId="{939B60A2-07C3-46CF-947F-3209BDF13A06}" srcOrd="0" destOrd="3" presId="urn:microsoft.com/office/officeart/2005/8/layout/vList4"/>
    <dgm:cxn modelId="{363C6B0A-3626-47DA-B5ED-5AEF0BDFCD53}" type="presParOf" srcId="{6B02C42F-0687-4D0A-8234-1B165B664A5F}" destId="{4D9DDC88-323A-4438-87EA-6670289177E0}" srcOrd="0" destOrd="0" presId="urn:microsoft.com/office/officeart/2005/8/layout/vList4"/>
    <dgm:cxn modelId="{FEB6F6D6-A97B-48B0-A9CF-E5B3E786AC5C}" type="presParOf" srcId="{4D9DDC88-323A-4438-87EA-6670289177E0}" destId="{F15CC4B4-9B9C-46FD-B7DD-79024B2166E3}" srcOrd="0" destOrd="0" presId="urn:microsoft.com/office/officeart/2005/8/layout/vList4"/>
    <dgm:cxn modelId="{E92F1C4E-4679-48E7-B836-2735623564A6}" type="presParOf" srcId="{4D9DDC88-323A-4438-87EA-6670289177E0}" destId="{2513F22D-93C9-4DE8-A3DC-06AB57ADA93C}" srcOrd="1" destOrd="0" presId="urn:microsoft.com/office/officeart/2005/8/layout/vList4"/>
    <dgm:cxn modelId="{0DBD744C-9D54-48D1-8064-6A1091AFFD4F}" type="presParOf" srcId="{4D9DDC88-323A-4438-87EA-6670289177E0}" destId="{155CE278-1B43-4393-B384-A610A4A49ED9}" srcOrd="2" destOrd="0" presId="urn:microsoft.com/office/officeart/2005/8/layout/vList4"/>
    <dgm:cxn modelId="{19025DF6-97D0-4257-AA2F-DCB09B6211DF}" type="presParOf" srcId="{6B02C42F-0687-4D0A-8234-1B165B664A5F}" destId="{F0B78A82-9883-4CD6-8248-19E717B3BBBA}" srcOrd="1" destOrd="0" presId="urn:microsoft.com/office/officeart/2005/8/layout/vList4"/>
    <dgm:cxn modelId="{5F407203-04AF-4541-B73A-3602AE842CD9}" type="presParOf" srcId="{6B02C42F-0687-4D0A-8234-1B165B664A5F}" destId="{14C38B0F-C969-4F3E-A9F7-441BB55439E3}" srcOrd="2" destOrd="0" presId="urn:microsoft.com/office/officeart/2005/8/layout/vList4"/>
    <dgm:cxn modelId="{799F827D-CEC7-4B02-998B-C3911505A80F}" type="presParOf" srcId="{14C38B0F-C969-4F3E-A9F7-441BB55439E3}" destId="{9F64783F-781C-41DC-ADCB-952EDF834B9B}" srcOrd="0" destOrd="0" presId="urn:microsoft.com/office/officeart/2005/8/layout/vList4"/>
    <dgm:cxn modelId="{B777CEE6-C8FB-4D86-B190-ECEC593167F5}" type="presParOf" srcId="{14C38B0F-C969-4F3E-A9F7-441BB55439E3}" destId="{A389C3BA-87E1-4537-846A-56674A4CE883}" srcOrd="1" destOrd="0" presId="urn:microsoft.com/office/officeart/2005/8/layout/vList4"/>
    <dgm:cxn modelId="{1A5F0092-CC38-4C12-ADA5-BAAF46619B37}" type="presParOf" srcId="{14C38B0F-C969-4F3E-A9F7-441BB55439E3}" destId="{EF2879BC-EBF0-44A0-828A-96A5AC1847F7}" srcOrd="2" destOrd="0" presId="urn:microsoft.com/office/officeart/2005/8/layout/vList4"/>
    <dgm:cxn modelId="{C95E69A5-A776-44E5-8D76-1DFF9D6DCFA4}" type="presParOf" srcId="{6B02C42F-0687-4D0A-8234-1B165B664A5F}" destId="{7F8EB62B-1097-474F-9BA3-4530C63F6328}" srcOrd="3" destOrd="0" presId="urn:microsoft.com/office/officeart/2005/8/layout/vList4"/>
    <dgm:cxn modelId="{4EE07216-E242-4526-8EC4-B823C5D3C542}" type="presParOf" srcId="{6B02C42F-0687-4D0A-8234-1B165B664A5F}" destId="{949807EF-EC7A-47EC-9978-8144E6352935}" srcOrd="4" destOrd="0" presId="urn:microsoft.com/office/officeart/2005/8/layout/vList4"/>
    <dgm:cxn modelId="{387FE9FE-7782-4F13-9B1C-17A1A74E66BD}" type="presParOf" srcId="{949807EF-EC7A-47EC-9978-8144E6352935}" destId="{939B60A2-07C3-46CF-947F-3209BDF13A06}" srcOrd="0" destOrd="0" presId="urn:microsoft.com/office/officeart/2005/8/layout/vList4"/>
    <dgm:cxn modelId="{F01ABD59-4BAC-4CA8-9114-3852C34494D3}" type="presParOf" srcId="{949807EF-EC7A-47EC-9978-8144E6352935}" destId="{692CCF87-2C94-40AE-8034-B097E1721BBB}" srcOrd="1" destOrd="0" presId="urn:microsoft.com/office/officeart/2005/8/layout/vList4"/>
    <dgm:cxn modelId="{E3544A6C-902E-4FB7-A532-CA9153F29751}" type="presParOf" srcId="{949807EF-EC7A-47EC-9978-8144E6352935}" destId="{6E32DAFF-4AAF-4A9A-AE93-6C236C9C590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388398-024C-48C3-9CCA-5BACE79EC5F8}" type="doc">
      <dgm:prSet loTypeId="urn:microsoft.com/office/officeart/2005/8/layout/vList4" loCatId="list" qsTypeId="urn:microsoft.com/office/officeart/2005/8/quickstyle/simple4" qsCatId="simple" csTypeId="urn:microsoft.com/office/officeart/2005/8/colors/accent1_2" csCatId="accent1" phldr="1"/>
      <dgm:spPr/>
      <dgm:t>
        <a:bodyPr/>
        <a:lstStyle/>
        <a:p>
          <a:endParaRPr lang="en-IN"/>
        </a:p>
      </dgm:t>
    </dgm:pt>
    <dgm:pt modelId="{9387AF50-8BE2-4758-A00C-B22ADE067E88}">
      <dgm:prSet phldrT="[Text]" custT="1"/>
      <dgm:spPr/>
      <dgm:t>
        <a:bodyPr/>
        <a:lstStyle/>
        <a:p>
          <a:r>
            <a:rPr lang="en-US" sz="2400" b="1" dirty="0">
              <a:solidFill>
                <a:srgbClr val="C00000"/>
              </a:solidFill>
            </a:rPr>
            <a:t>CARBORUNDUM UNIVERSAL LTD.</a:t>
          </a:r>
          <a:endParaRPr lang="en-IN" sz="2400" b="1" dirty="0">
            <a:solidFill>
              <a:srgbClr val="C00000"/>
            </a:solidFill>
          </a:endParaRPr>
        </a:p>
      </dgm:t>
    </dgm:pt>
    <dgm:pt modelId="{E2F0C257-EF06-456A-8E95-A12A1D88FBDE}" type="parTrans" cxnId="{4736D3EB-D480-4449-88E1-969CE63EC180}">
      <dgm:prSet/>
      <dgm:spPr/>
      <dgm:t>
        <a:bodyPr/>
        <a:lstStyle/>
        <a:p>
          <a:endParaRPr lang="en-IN"/>
        </a:p>
      </dgm:t>
    </dgm:pt>
    <dgm:pt modelId="{61075E32-3B24-4DC0-A849-71F470A8B81A}" type="sibTrans" cxnId="{4736D3EB-D480-4449-88E1-969CE63EC180}">
      <dgm:prSet/>
      <dgm:spPr/>
      <dgm:t>
        <a:bodyPr/>
        <a:lstStyle/>
        <a:p>
          <a:endParaRPr lang="en-IN"/>
        </a:p>
      </dgm:t>
    </dgm:pt>
    <dgm:pt modelId="{18D8B3CA-FF6E-44E4-8803-67CD9C746E47}">
      <dgm:prSet phldrT="[Text]" custT="1"/>
      <dgm:spPr/>
      <dgm:t>
        <a:bodyPr/>
        <a:lstStyle/>
        <a:p>
          <a:r>
            <a:rPr lang="en-IN" sz="1800" dirty="0"/>
            <a:t>Sri Akash Kumar Patra		</a:t>
          </a:r>
          <a:r>
            <a:rPr lang="en-US" sz="1800" b="0" dirty="0"/>
            <a:t>(</a:t>
          </a:r>
          <a:r>
            <a:rPr lang="en-IN" sz="1800" dirty="0"/>
            <a:t>Internship: - ABI</a:t>
          </a:r>
          <a:r>
            <a:rPr lang="en-IN" sz="1800" b="1" dirty="0">
              <a:solidFill>
                <a:schemeClr val="bg1"/>
              </a:solidFill>
            </a:rPr>
            <a:t>)</a:t>
          </a:r>
          <a:endParaRPr lang="en-IN" sz="1800" dirty="0"/>
        </a:p>
      </dgm:t>
    </dgm:pt>
    <dgm:pt modelId="{7A8A79B3-2787-4BF6-8479-C8EF9A19FCB5}" type="parTrans" cxnId="{540DAC09-1C9D-468F-ACA4-34A57CE3E135}">
      <dgm:prSet/>
      <dgm:spPr/>
      <dgm:t>
        <a:bodyPr/>
        <a:lstStyle/>
        <a:p>
          <a:endParaRPr lang="en-IN"/>
        </a:p>
      </dgm:t>
    </dgm:pt>
    <dgm:pt modelId="{EEE8A592-87F3-44B0-ADD7-760753C43155}" type="sibTrans" cxnId="{540DAC09-1C9D-468F-ACA4-34A57CE3E135}">
      <dgm:prSet/>
      <dgm:spPr/>
      <dgm:t>
        <a:bodyPr/>
        <a:lstStyle/>
        <a:p>
          <a:endParaRPr lang="en-IN"/>
        </a:p>
      </dgm:t>
    </dgm:pt>
    <dgm:pt modelId="{3F517711-D653-4473-9497-9A9765020885}">
      <dgm:prSet phldrT="[Text]" custT="1"/>
      <dgm:spPr/>
      <dgm:t>
        <a:bodyPr/>
        <a:lstStyle/>
        <a:p>
          <a:r>
            <a:rPr lang="en-US" sz="1400" dirty="0"/>
            <a:t> </a:t>
          </a:r>
          <a:r>
            <a:rPr lang="en-US" sz="1800" dirty="0"/>
            <a:t> Sri </a:t>
          </a:r>
          <a:r>
            <a:rPr lang="en-US" sz="1800" dirty="0" err="1"/>
            <a:t>Suvadip</a:t>
          </a:r>
          <a:r>
            <a:rPr lang="en-US" sz="1800" dirty="0"/>
            <a:t> Patra			  </a:t>
          </a:r>
          <a:r>
            <a:rPr lang="en-US" sz="1800" b="0" dirty="0"/>
            <a:t>(</a:t>
          </a:r>
          <a:r>
            <a:rPr lang="en-IN" sz="1800" dirty="0"/>
            <a:t>Internship: - SRU IFICO</a:t>
          </a:r>
          <a:r>
            <a:rPr lang="en-IN" sz="1800" b="1" dirty="0">
              <a:solidFill>
                <a:schemeClr val="bg1"/>
              </a:solidFill>
            </a:rPr>
            <a:t>)</a:t>
          </a:r>
          <a:endParaRPr lang="en-IN" sz="2000" b="0" dirty="0"/>
        </a:p>
      </dgm:t>
    </dgm:pt>
    <dgm:pt modelId="{385DAE4C-8778-4E61-A155-871A9FBC9CAE}" type="parTrans" cxnId="{C915FC30-9A65-4D20-A0C0-6D91823F0BCF}">
      <dgm:prSet/>
      <dgm:spPr/>
      <dgm:t>
        <a:bodyPr/>
        <a:lstStyle/>
        <a:p>
          <a:endParaRPr lang="en-IN"/>
        </a:p>
      </dgm:t>
    </dgm:pt>
    <dgm:pt modelId="{79C2E0EF-A619-4FC1-9D37-9CDA88E9EB9A}" type="sibTrans" cxnId="{C915FC30-9A65-4D20-A0C0-6D91823F0BCF}">
      <dgm:prSet/>
      <dgm:spPr/>
      <dgm:t>
        <a:bodyPr/>
        <a:lstStyle/>
        <a:p>
          <a:endParaRPr lang="en-IN"/>
        </a:p>
      </dgm:t>
    </dgm:pt>
    <dgm:pt modelId="{6B02C42F-0687-4D0A-8234-1B165B664A5F}" type="pres">
      <dgm:prSet presAssocID="{98388398-024C-48C3-9CCA-5BACE79EC5F8}" presName="linear" presStyleCnt="0">
        <dgm:presLayoutVars>
          <dgm:dir/>
          <dgm:resizeHandles val="exact"/>
        </dgm:presLayoutVars>
      </dgm:prSet>
      <dgm:spPr/>
      <dgm:t>
        <a:bodyPr/>
        <a:lstStyle/>
        <a:p>
          <a:endParaRPr lang="en-IN"/>
        </a:p>
      </dgm:t>
    </dgm:pt>
    <dgm:pt modelId="{4D9DDC88-323A-4438-87EA-6670289177E0}" type="pres">
      <dgm:prSet presAssocID="{9387AF50-8BE2-4758-A00C-B22ADE067E88}" presName="comp" presStyleCnt="0"/>
      <dgm:spPr/>
    </dgm:pt>
    <dgm:pt modelId="{F15CC4B4-9B9C-46FD-B7DD-79024B2166E3}" type="pres">
      <dgm:prSet presAssocID="{9387AF50-8BE2-4758-A00C-B22ADE067E88}" presName="box" presStyleLbl="node1" presStyleIdx="0" presStyleCnt="1" custLinFactNeighborY="56128"/>
      <dgm:spPr/>
      <dgm:t>
        <a:bodyPr/>
        <a:lstStyle/>
        <a:p>
          <a:endParaRPr lang="en-IN"/>
        </a:p>
      </dgm:t>
    </dgm:pt>
    <dgm:pt modelId="{2513F22D-93C9-4DE8-A3DC-06AB57ADA93C}" type="pres">
      <dgm:prSet presAssocID="{9387AF50-8BE2-4758-A00C-B22ADE067E88}" presName="img" presStyleLbl="fgImgPlace1" presStyleIdx="0" presStyleCnt="1"/>
      <dgm:spPr>
        <a:blipFill rotWithShape="1">
          <a:blip xmlns:r="http://schemas.openxmlformats.org/officeDocument/2006/relationships" r:embed="rId1"/>
          <a:srcRect/>
          <a:stretch>
            <a:fillRect t="-2000" b="-2000"/>
          </a:stretch>
        </a:blipFill>
      </dgm:spPr>
    </dgm:pt>
    <dgm:pt modelId="{155CE278-1B43-4393-B384-A610A4A49ED9}" type="pres">
      <dgm:prSet presAssocID="{9387AF50-8BE2-4758-A00C-B22ADE067E88}" presName="text" presStyleLbl="node1" presStyleIdx="0" presStyleCnt="1">
        <dgm:presLayoutVars>
          <dgm:bulletEnabled val="1"/>
        </dgm:presLayoutVars>
      </dgm:prSet>
      <dgm:spPr/>
      <dgm:t>
        <a:bodyPr/>
        <a:lstStyle/>
        <a:p>
          <a:endParaRPr lang="en-IN"/>
        </a:p>
      </dgm:t>
    </dgm:pt>
  </dgm:ptLst>
  <dgm:cxnLst>
    <dgm:cxn modelId="{AABCB317-53E7-46A8-BFA8-2218A1BE4D2E}" type="presOf" srcId="{9387AF50-8BE2-4758-A00C-B22ADE067E88}" destId="{F15CC4B4-9B9C-46FD-B7DD-79024B2166E3}" srcOrd="0" destOrd="0" presId="urn:microsoft.com/office/officeart/2005/8/layout/vList4"/>
    <dgm:cxn modelId="{4736D3EB-D480-4449-88E1-969CE63EC180}" srcId="{98388398-024C-48C3-9CCA-5BACE79EC5F8}" destId="{9387AF50-8BE2-4758-A00C-B22ADE067E88}" srcOrd="0" destOrd="0" parTransId="{E2F0C257-EF06-456A-8E95-A12A1D88FBDE}" sibTransId="{61075E32-3B24-4DC0-A849-71F470A8B81A}"/>
    <dgm:cxn modelId="{CE1F263B-2F83-4FD5-B2A7-D1ECBF38C5B8}" type="presOf" srcId="{3F517711-D653-4473-9497-9A9765020885}" destId="{F15CC4B4-9B9C-46FD-B7DD-79024B2166E3}" srcOrd="0" destOrd="2" presId="urn:microsoft.com/office/officeart/2005/8/layout/vList4"/>
    <dgm:cxn modelId="{A2C722E5-4FCD-4889-A64B-E43E1B1BBE4E}" type="presOf" srcId="{18D8B3CA-FF6E-44E4-8803-67CD9C746E47}" destId="{F15CC4B4-9B9C-46FD-B7DD-79024B2166E3}" srcOrd="0" destOrd="1" presId="urn:microsoft.com/office/officeart/2005/8/layout/vList4"/>
    <dgm:cxn modelId="{87291C55-508A-443F-B9A3-EB40BA85D2E0}" type="presOf" srcId="{3F517711-D653-4473-9497-9A9765020885}" destId="{155CE278-1B43-4393-B384-A610A4A49ED9}" srcOrd="1" destOrd="2" presId="urn:microsoft.com/office/officeart/2005/8/layout/vList4"/>
    <dgm:cxn modelId="{7CAB9D89-74D6-496D-B625-5BCDD2C80B86}" type="presOf" srcId="{9387AF50-8BE2-4758-A00C-B22ADE067E88}" destId="{155CE278-1B43-4393-B384-A610A4A49ED9}" srcOrd="1" destOrd="0" presId="urn:microsoft.com/office/officeart/2005/8/layout/vList4"/>
    <dgm:cxn modelId="{0B26C02B-90A4-401E-A7E6-34C2D60EA677}" type="presOf" srcId="{18D8B3CA-FF6E-44E4-8803-67CD9C746E47}" destId="{155CE278-1B43-4393-B384-A610A4A49ED9}" srcOrd="1" destOrd="1" presId="urn:microsoft.com/office/officeart/2005/8/layout/vList4"/>
    <dgm:cxn modelId="{66091D12-2B5A-4958-BF71-B0332DD55162}" type="presOf" srcId="{98388398-024C-48C3-9CCA-5BACE79EC5F8}" destId="{6B02C42F-0687-4D0A-8234-1B165B664A5F}" srcOrd="0" destOrd="0" presId="urn:microsoft.com/office/officeart/2005/8/layout/vList4"/>
    <dgm:cxn modelId="{540DAC09-1C9D-468F-ACA4-34A57CE3E135}" srcId="{9387AF50-8BE2-4758-A00C-B22ADE067E88}" destId="{18D8B3CA-FF6E-44E4-8803-67CD9C746E47}" srcOrd="0" destOrd="0" parTransId="{7A8A79B3-2787-4BF6-8479-C8EF9A19FCB5}" sibTransId="{EEE8A592-87F3-44B0-ADD7-760753C43155}"/>
    <dgm:cxn modelId="{C915FC30-9A65-4D20-A0C0-6D91823F0BCF}" srcId="{9387AF50-8BE2-4758-A00C-B22ADE067E88}" destId="{3F517711-D653-4473-9497-9A9765020885}" srcOrd="1" destOrd="0" parTransId="{385DAE4C-8778-4E61-A155-871A9FBC9CAE}" sibTransId="{79C2E0EF-A619-4FC1-9D37-9CDA88E9EB9A}"/>
    <dgm:cxn modelId="{6E3AF01A-F068-497F-B800-EA58370872CF}" type="presParOf" srcId="{6B02C42F-0687-4D0A-8234-1B165B664A5F}" destId="{4D9DDC88-323A-4438-87EA-6670289177E0}" srcOrd="0" destOrd="0" presId="urn:microsoft.com/office/officeart/2005/8/layout/vList4"/>
    <dgm:cxn modelId="{FB5DE4FD-8C53-4F8F-A095-CA8A68DB7AE8}" type="presParOf" srcId="{4D9DDC88-323A-4438-87EA-6670289177E0}" destId="{F15CC4B4-9B9C-46FD-B7DD-79024B2166E3}" srcOrd="0" destOrd="0" presId="urn:microsoft.com/office/officeart/2005/8/layout/vList4"/>
    <dgm:cxn modelId="{C5A96999-575B-4B45-84D2-0E0E7F7A02FA}" type="presParOf" srcId="{4D9DDC88-323A-4438-87EA-6670289177E0}" destId="{2513F22D-93C9-4DE8-A3DC-06AB57ADA93C}" srcOrd="1" destOrd="0" presId="urn:microsoft.com/office/officeart/2005/8/layout/vList4"/>
    <dgm:cxn modelId="{E022C2E4-B909-462C-B4A0-F2A4B3C0F48B}" type="presParOf" srcId="{4D9DDC88-323A-4438-87EA-6670289177E0}" destId="{155CE278-1B43-4393-B384-A610A4A49ED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19873"/>
          <a:ext cx="8136904" cy="1600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b="1" kern="1200" dirty="0">
              <a:solidFill>
                <a:srgbClr val="C00000"/>
              </a:solidFill>
            </a:rPr>
            <a:t>SAINT GOBAIN GLASS</a:t>
          </a:r>
          <a:endParaRPr lang="en-IN" sz="1800" kern="1200" dirty="0"/>
        </a:p>
        <a:p>
          <a:pPr marL="171450" lvl="1" indent="-171450" algn="l" defTabSz="800100">
            <a:lnSpc>
              <a:spcPct val="90000"/>
            </a:lnSpc>
            <a:spcBef>
              <a:spcPct val="0"/>
            </a:spcBef>
            <a:spcAft>
              <a:spcPct val="15000"/>
            </a:spcAft>
            <a:buChar char="••"/>
          </a:pPr>
          <a:r>
            <a:rPr lang="en-IN" sz="1800" kern="1200" dirty="0" err="1"/>
            <a:t>Ms.</a:t>
          </a:r>
          <a:r>
            <a:rPr lang="en-IN" sz="1800" kern="1200" dirty="0"/>
            <a:t> </a:t>
          </a:r>
          <a:r>
            <a:rPr lang="en-IN" sz="1800" kern="1200" dirty="0" err="1"/>
            <a:t>Saloni</a:t>
          </a:r>
          <a:r>
            <a:rPr lang="en-IN" sz="1800" kern="1200" dirty="0"/>
            <a:t> Roy</a:t>
          </a:r>
        </a:p>
        <a:p>
          <a:pPr marL="171450" lvl="1" indent="-171450" algn="l" defTabSz="800100">
            <a:lnSpc>
              <a:spcPct val="90000"/>
            </a:lnSpc>
            <a:spcBef>
              <a:spcPct val="0"/>
            </a:spcBef>
            <a:spcAft>
              <a:spcPct val="15000"/>
            </a:spcAft>
            <a:buChar char="••"/>
          </a:pPr>
          <a:r>
            <a:rPr lang="en-IN" sz="1800" kern="1200" dirty="0" err="1"/>
            <a:t>Ms.</a:t>
          </a:r>
          <a:r>
            <a:rPr lang="en-IN" sz="1800" kern="1200" dirty="0"/>
            <a:t> </a:t>
          </a:r>
          <a:r>
            <a:rPr lang="en-IN" sz="1800" kern="1200" dirty="0" err="1"/>
            <a:t>Parnashi</a:t>
          </a:r>
          <a:r>
            <a:rPr lang="en-IN" sz="1800" kern="1200" dirty="0"/>
            <a:t> </a:t>
          </a:r>
          <a:r>
            <a:rPr lang="en-IN" sz="1800" kern="1200" dirty="0" err="1"/>
            <a:t>Biswas</a:t>
          </a:r>
          <a:endParaRPr lang="en-IN" sz="1800" kern="1200" dirty="0"/>
        </a:p>
        <a:p>
          <a:pPr marL="171450" lvl="1" indent="-171450" algn="l" defTabSz="800100">
            <a:lnSpc>
              <a:spcPct val="90000"/>
            </a:lnSpc>
            <a:spcBef>
              <a:spcPct val="0"/>
            </a:spcBef>
            <a:spcAft>
              <a:spcPct val="15000"/>
            </a:spcAft>
            <a:buChar char="••"/>
          </a:pPr>
          <a:r>
            <a:rPr lang="en-IN" sz="1800" kern="1200" dirty="0"/>
            <a:t>Sri </a:t>
          </a:r>
          <a:r>
            <a:rPr lang="en-IN" sz="1800" kern="1200" dirty="0" err="1"/>
            <a:t>Shatantik</a:t>
          </a:r>
          <a:r>
            <a:rPr lang="en-IN" sz="1800" kern="1200" dirty="0"/>
            <a:t> </a:t>
          </a:r>
          <a:r>
            <a:rPr lang="en-IN" sz="1800" kern="1200" dirty="0" err="1"/>
            <a:t>Saha</a:t>
          </a:r>
          <a:endParaRPr lang="en-IN" sz="1800" kern="1200" dirty="0"/>
        </a:p>
        <a:p>
          <a:pPr marL="171450" lvl="1" indent="-171450" algn="l" defTabSz="800100">
            <a:lnSpc>
              <a:spcPct val="90000"/>
            </a:lnSpc>
            <a:spcBef>
              <a:spcPct val="0"/>
            </a:spcBef>
            <a:spcAft>
              <a:spcPct val="15000"/>
            </a:spcAft>
            <a:buChar char="••"/>
          </a:pPr>
          <a:r>
            <a:rPr lang="en-IN" sz="1800" kern="1200" dirty="0"/>
            <a:t>Sri </a:t>
          </a:r>
          <a:r>
            <a:rPr lang="en-IN" sz="1800" kern="1200" dirty="0" err="1"/>
            <a:t>Srijit</a:t>
          </a:r>
          <a:r>
            <a:rPr lang="en-IN" sz="1800" kern="1200" dirty="0"/>
            <a:t> </a:t>
          </a:r>
          <a:r>
            <a:rPr lang="en-IN" sz="1800" kern="1200" dirty="0" err="1"/>
            <a:t>Basu</a:t>
          </a:r>
          <a:endParaRPr lang="en-IN" sz="1800" kern="1200" dirty="0"/>
        </a:p>
        <a:p>
          <a:pPr marL="114300" lvl="1" indent="-114300" algn="l" defTabSz="622300">
            <a:lnSpc>
              <a:spcPct val="90000"/>
            </a:lnSpc>
            <a:spcBef>
              <a:spcPct val="0"/>
            </a:spcBef>
            <a:spcAft>
              <a:spcPct val="15000"/>
            </a:spcAft>
            <a:buChar char="••"/>
          </a:pPr>
          <a:endParaRPr lang="en-IN" sz="1400" kern="1200"/>
        </a:p>
      </dsp:txBody>
      <dsp:txXfrm>
        <a:off x="1787394" y="19873"/>
        <a:ext cx="6349509" cy="1600138"/>
      </dsp:txXfrm>
    </dsp:sp>
    <dsp:sp modelId="{2513F22D-93C9-4DE8-A3DC-06AB57ADA93C}">
      <dsp:nvSpPr>
        <dsp:cNvPr id="0" name=""/>
        <dsp:cNvSpPr/>
      </dsp:nvSpPr>
      <dsp:spPr>
        <a:xfrm>
          <a:off x="160013" y="160013"/>
          <a:ext cx="1627380" cy="128011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760152"/>
          <a:ext cx="8136904" cy="1805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IN" sz="2000" b="1" kern="1200" dirty="0">
              <a:solidFill>
                <a:srgbClr val="C00000"/>
              </a:solidFill>
            </a:rPr>
            <a:t>TRL KROSAKI REFRACTORY LTD.</a:t>
          </a:r>
          <a:endParaRPr lang="en-IN" sz="2000" kern="1200" dirty="0"/>
        </a:p>
        <a:p>
          <a:pPr marL="171450" lvl="1" indent="-171450" algn="l" defTabSz="711200">
            <a:lnSpc>
              <a:spcPct val="90000"/>
            </a:lnSpc>
            <a:spcBef>
              <a:spcPct val="0"/>
            </a:spcBef>
            <a:spcAft>
              <a:spcPct val="15000"/>
            </a:spcAft>
            <a:buChar char="••"/>
          </a:pPr>
          <a:r>
            <a:rPr lang="en-IN" sz="1600" kern="1200" dirty="0"/>
            <a:t>Sri Dipanjan Ash</a:t>
          </a:r>
        </a:p>
        <a:p>
          <a:pPr marL="171450" lvl="1" indent="-171450" algn="l" defTabSz="711200">
            <a:lnSpc>
              <a:spcPct val="90000"/>
            </a:lnSpc>
            <a:spcBef>
              <a:spcPct val="0"/>
            </a:spcBef>
            <a:spcAft>
              <a:spcPct val="15000"/>
            </a:spcAft>
            <a:buChar char="••"/>
          </a:pPr>
          <a:r>
            <a:rPr lang="en-US" sz="1600" kern="1200" dirty="0" err="1"/>
            <a:t>Ms</a:t>
          </a:r>
          <a:r>
            <a:rPr lang="en-US" sz="1600" kern="1200" dirty="0"/>
            <a:t> Sudipa Jana</a:t>
          </a:r>
          <a:endParaRPr lang="en-IN" sz="1600" kern="1200" dirty="0"/>
        </a:p>
        <a:p>
          <a:pPr marL="171450" lvl="1" indent="-171450" algn="l" defTabSz="711200">
            <a:lnSpc>
              <a:spcPct val="90000"/>
            </a:lnSpc>
            <a:spcBef>
              <a:spcPct val="0"/>
            </a:spcBef>
            <a:spcAft>
              <a:spcPct val="15000"/>
            </a:spcAft>
            <a:buChar char="••"/>
          </a:pPr>
          <a:r>
            <a:rPr lang="en-IN" sz="1600" kern="1200" dirty="0"/>
            <a:t>Sri Siddhartha Das</a:t>
          </a:r>
        </a:p>
        <a:p>
          <a:pPr marL="171450" lvl="1" indent="-171450" algn="l" defTabSz="711200">
            <a:lnSpc>
              <a:spcPct val="90000"/>
            </a:lnSpc>
            <a:spcBef>
              <a:spcPct val="0"/>
            </a:spcBef>
            <a:spcAft>
              <a:spcPct val="15000"/>
            </a:spcAft>
            <a:buChar char="••"/>
          </a:pPr>
          <a:r>
            <a:rPr lang="en-US" sz="1600" kern="1200" dirty="0"/>
            <a:t>Sri Arup Mondal</a:t>
          </a:r>
          <a:endParaRPr lang="en-IN" sz="1600" kern="1200" dirty="0"/>
        </a:p>
        <a:p>
          <a:pPr marL="171450" lvl="1" indent="-171450" algn="l" defTabSz="711200">
            <a:lnSpc>
              <a:spcPct val="90000"/>
            </a:lnSpc>
            <a:spcBef>
              <a:spcPct val="0"/>
            </a:spcBef>
            <a:spcAft>
              <a:spcPct val="15000"/>
            </a:spcAft>
            <a:buChar char="••"/>
          </a:pPr>
          <a:r>
            <a:rPr lang="en-US" sz="1600" kern="1200" dirty="0"/>
            <a:t>Sri  Anubhav Basu</a:t>
          </a:r>
          <a:endParaRPr lang="en-IN" sz="1600" kern="1200" dirty="0"/>
        </a:p>
      </dsp:txBody>
      <dsp:txXfrm>
        <a:off x="1787394" y="1760152"/>
        <a:ext cx="6349509" cy="1805788"/>
      </dsp:txXfrm>
    </dsp:sp>
    <dsp:sp modelId="{A389C3BA-87E1-4537-846A-56674A4CE883}">
      <dsp:nvSpPr>
        <dsp:cNvPr id="0" name=""/>
        <dsp:cNvSpPr/>
      </dsp:nvSpPr>
      <dsp:spPr>
        <a:xfrm>
          <a:off x="160013" y="2022991"/>
          <a:ext cx="1627380" cy="128011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725954"/>
          <a:ext cx="8136904" cy="1600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b="1" kern="1200" dirty="0">
              <a:solidFill>
                <a:srgbClr val="C00000"/>
              </a:solidFill>
            </a:rPr>
            <a:t>CALDERYS INDIA REFRACTORIES LTD</a:t>
          </a:r>
          <a:endParaRPr lang="en-IN" sz="2400" b="1" kern="1200" dirty="0"/>
        </a:p>
        <a:p>
          <a:pPr marL="228600" lvl="1" indent="-228600" algn="l" defTabSz="889000">
            <a:lnSpc>
              <a:spcPct val="90000"/>
            </a:lnSpc>
            <a:spcBef>
              <a:spcPct val="0"/>
            </a:spcBef>
            <a:spcAft>
              <a:spcPct val="15000"/>
            </a:spcAft>
            <a:buChar char="••"/>
          </a:pPr>
          <a:r>
            <a:rPr lang="en-US" sz="2000" b="0" kern="1200" dirty="0"/>
            <a:t> Sri </a:t>
          </a:r>
          <a:r>
            <a:rPr lang="en-US" sz="2000" b="0" kern="1200" dirty="0" err="1"/>
            <a:t>Samik</a:t>
          </a:r>
          <a:r>
            <a:rPr lang="en-US" sz="2000" b="0" kern="1200" dirty="0"/>
            <a:t> </a:t>
          </a:r>
          <a:r>
            <a:rPr lang="en-US" sz="2000" b="0" kern="1200" dirty="0" err="1"/>
            <a:t>Sarkar</a:t>
          </a:r>
          <a:endParaRPr lang="en-IN" sz="2000" b="0" kern="1200" dirty="0"/>
        </a:p>
        <a:p>
          <a:pPr marL="228600" lvl="1" indent="-228600" algn="l" defTabSz="889000">
            <a:lnSpc>
              <a:spcPct val="90000"/>
            </a:lnSpc>
            <a:spcBef>
              <a:spcPct val="0"/>
            </a:spcBef>
            <a:spcAft>
              <a:spcPct val="15000"/>
            </a:spcAft>
            <a:buChar char="••"/>
          </a:pPr>
          <a:r>
            <a:rPr lang="en-US" sz="2000" kern="1200" dirty="0"/>
            <a:t> Sri </a:t>
          </a:r>
          <a:r>
            <a:rPr lang="en-US" sz="2000" kern="1200" dirty="0" err="1"/>
            <a:t>Sreejon</a:t>
          </a:r>
          <a:r>
            <a:rPr lang="en-US" sz="2000" kern="1200" dirty="0"/>
            <a:t> </a:t>
          </a:r>
          <a:r>
            <a:rPr lang="en-US" sz="2000" kern="1200" dirty="0" err="1"/>
            <a:t>Bhuniya</a:t>
          </a:r>
          <a:endParaRPr lang="en-IN" sz="2000" kern="1200" dirty="0"/>
        </a:p>
        <a:p>
          <a:pPr marL="228600" lvl="1" indent="-228600" algn="l" defTabSz="889000">
            <a:lnSpc>
              <a:spcPct val="90000"/>
            </a:lnSpc>
            <a:spcBef>
              <a:spcPct val="0"/>
            </a:spcBef>
            <a:spcAft>
              <a:spcPct val="15000"/>
            </a:spcAft>
            <a:buChar char="••"/>
          </a:pPr>
          <a:r>
            <a:rPr lang="en-US" sz="2000" kern="1200" dirty="0"/>
            <a:t> Sri </a:t>
          </a:r>
          <a:r>
            <a:rPr lang="en-US" sz="2000" kern="1200" dirty="0" err="1"/>
            <a:t>Soumik</a:t>
          </a:r>
          <a:r>
            <a:rPr lang="en-US" sz="2000" kern="1200" dirty="0"/>
            <a:t> Roy</a:t>
          </a:r>
          <a:endParaRPr lang="en-IN" sz="2000" kern="1200" dirty="0"/>
        </a:p>
      </dsp:txBody>
      <dsp:txXfrm>
        <a:off x="1787394" y="3725954"/>
        <a:ext cx="6349509" cy="1600138"/>
      </dsp:txXfrm>
    </dsp:sp>
    <dsp:sp modelId="{692CCF87-2C94-40AE-8034-B097E1721BBB}">
      <dsp:nvSpPr>
        <dsp:cNvPr id="0" name=""/>
        <dsp:cNvSpPr/>
      </dsp:nvSpPr>
      <dsp:spPr>
        <a:xfrm>
          <a:off x="160013" y="3885968"/>
          <a:ext cx="1627380" cy="128011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2AA9A-9630-4C53-9B7B-D2FC3F58FD4E}">
      <dsp:nvSpPr>
        <dsp:cNvPr id="0" name=""/>
        <dsp:cNvSpPr/>
      </dsp:nvSpPr>
      <dsp:spPr>
        <a:xfrm>
          <a:off x="0" y="0"/>
          <a:ext cx="8064896" cy="14888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HAZIRA REFRACTORY WORKS PVT. LTD</a:t>
          </a:r>
          <a:r>
            <a:rPr lang="en-US" sz="2000" kern="1200" dirty="0">
              <a:solidFill>
                <a:srgbClr val="C00000"/>
              </a:solidFill>
            </a:rPr>
            <a:t>.</a:t>
          </a:r>
          <a:endParaRPr lang="en-IN" sz="2000"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Aditya Kumar Shaw	             </a:t>
          </a:r>
          <a:r>
            <a:rPr lang="en-US" sz="1800" b="0" kern="1200" dirty="0"/>
            <a:t>(</a:t>
          </a:r>
          <a:r>
            <a:rPr lang="en-IN" sz="1800" kern="1200" dirty="0"/>
            <a:t>Internship: - RHI Magnesita</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Shambhu Ram Barman         </a:t>
          </a:r>
          <a:r>
            <a:rPr lang="en-US" sz="1800" b="0" kern="1200" dirty="0"/>
            <a:t>(</a:t>
          </a:r>
          <a:r>
            <a:rPr lang="en-IN" sz="1800" kern="1200" dirty="0"/>
            <a:t>Internship: - HSIL</a:t>
          </a:r>
          <a:r>
            <a:rPr lang="en-IN" sz="1800" b="1" kern="1200" dirty="0">
              <a:solidFill>
                <a:schemeClr val="bg1"/>
              </a:solidFill>
            </a:rPr>
            <a:t>)</a:t>
          </a:r>
          <a:endParaRPr lang="en-IN" sz="1800" kern="1200" dirty="0"/>
        </a:p>
      </dsp:txBody>
      <dsp:txXfrm>
        <a:off x="1761865" y="0"/>
        <a:ext cx="6303031" cy="1488858"/>
      </dsp:txXfrm>
    </dsp:sp>
    <dsp:sp modelId="{27C091E1-4772-497B-85A1-6606F56CF656}">
      <dsp:nvSpPr>
        <dsp:cNvPr id="0" name=""/>
        <dsp:cNvSpPr/>
      </dsp:nvSpPr>
      <dsp:spPr>
        <a:xfrm>
          <a:off x="148885" y="148885"/>
          <a:ext cx="1612979" cy="1191086"/>
        </a:xfrm>
        <a:prstGeom prst="roundRect">
          <a:avLst>
            <a:gd name="adj" fmla="val 10000"/>
          </a:avLst>
        </a:prstGeom>
        <a:blipFill rotWithShape="1">
          <a:blip xmlns:r="http://schemas.openxmlformats.org/officeDocument/2006/relationships" r:embed="rId1"/>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18257"/>
          <a:ext cx="8136904" cy="17925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b="1" kern="1200" dirty="0">
              <a:solidFill>
                <a:srgbClr val="C00000"/>
              </a:solidFill>
            </a:rPr>
            <a:t>SAINT GOBAIN GLASS</a:t>
          </a:r>
          <a:endParaRPr lang="en-IN" sz="1800" kern="1200" dirty="0"/>
        </a:p>
        <a:p>
          <a:pPr marL="171450" lvl="1" indent="-171450" algn="l" defTabSz="800100">
            <a:lnSpc>
              <a:spcPct val="90000"/>
            </a:lnSpc>
            <a:spcBef>
              <a:spcPct val="0"/>
            </a:spcBef>
            <a:spcAft>
              <a:spcPct val="15000"/>
            </a:spcAft>
            <a:buChar char="••"/>
          </a:pPr>
          <a:r>
            <a:rPr lang="en-IN" sz="1800" kern="1200" dirty="0" err="1"/>
            <a:t>Ms.</a:t>
          </a:r>
          <a:r>
            <a:rPr lang="en-IN" sz="1800" kern="1200" dirty="0"/>
            <a:t> </a:t>
          </a:r>
          <a:r>
            <a:rPr lang="en-IN" sz="1800" kern="1200" dirty="0" err="1"/>
            <a:t>Swaralipi</a:t>
          </a:r>
          <a:r>
            <a:rPr lang="en-IN" sz="1800" kern="1200" dirty="0"/>
            <a:t> Kumar		</a:t>
          </a:r>
          <a:r>
            <a:rPr lang="en-US" sz="1800" b="0" kern="1200" dirty="0"/>
            <a:t>(</a:t>
          </a:r>
          <a:r>
            <a:rPr lang="en-IN" sz="1800" kern="1200" dirty="0"/>
            <a:t>Internship: - VESUVIUS</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Debojyoti Goon		</a:t>
          </a:r>
          <a:r>
            <a:rPr lang="en-US" sz="1800" b="0" kern="1200" dirty="0"/>
            <a:t>(</a:t>
          </a:r>
          <a:r>
            <a:rPr lang="en-IN" sz="1800" kern="1200" dirty="0"/>
            <a:t>Internship: - SAINT GOBAIN</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Sourav Mandal		</a:t>
          </a:r>
          <a:r>
            <a:rPr lang="en-US" sz="1800" b="0" kern="1200" dirty="0"/>
            <a:t>(</a:t>
          </a:r>
          <a:r>
            <a:rPr lang="en-IN" sz="1800" kern="1200" dirty="0"/>
            <a:t>Internship: - SAINT GOBAIN</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Samuel Sardar		</a:t>
          </a:r>
          <a:r>
            <a:rPr lang="en-US" sz="1800" b="0" kern="1200" dirty="0"/>
            <a:t>(</a:t>
          </a:r>
          <a:r>
            <a:rPr lang="en-IN" sz="1800" kern="1200" dirty="0"/>
            <a:t>Internship: - SAINT GOBAIN</a:t>
          </a:r>
          <a:r>
            <a:rPr lang="en-IN" sz="1800" b="1" kern="1200" dirty="0">
              <a:solidFill>
                <a:schemeClr val="bg1"/>
              </a:solidFill>
            </a:rPr>
            <a:t>)</a:t>
          </a:r>
          <a:endParaRPr lang="en-IN" sz="1800" kern="1200" dirty="0"/>
        </a:p>
      </dsp:txBody>
      <dsp:txXfrm>
        <a:off x="1774385" y="18257"/>
        <a:ext cx="6362518" cy="1792515"/>
      </dsp:txXfrm>
    </dsp:sp>
    <dsp:sp modelId="{2513F22D-93C9-4DE8-A3DC-06AB57ADA93C}">
      <dsp:nvSpPr>
        <dsp:cNvPr id="0" name=""/>
        <dsp:cNvSpPr/>
      </dsp:nvSpPr>
      <dsp:spPr>
        <a:xfrm>
          <a:off x="147004" y="308239"/>
          <a:ext cx="1627380" cy="1176036"/>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939520"/>
          <a:ext cx="8136904" cy="13656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just" defTabSz="800100">
            <a:lnSpc>
              <a:spcPct val="90000"/>
            </a:lnSpc>
            <a:spcBef>
              <a:spcPct val="0"/>
            </a:spcBef>
            <a:spcAft>
              <a:spcPct val="35000"/>
            </a:spcAft>
          </a:pPr>
          <a:r>
            <a:rPr lang="en-IN" sz="1800" b="1" kern="1200" dirty="0">
              <a:solidFill>
                <a:srgbClr val="C00000"/>
              </a:solidFill>
            </a:rPr>
            <a:t>TRL KROSAKI REFRACTORY LTD.</a:t>
          </a:r>
          <a:endParaRPr lang="en-IN" sz="1800" kern="1200" dirty="0"/>
        </a:p>
        <a:p>
          <a:pPr marL="171450" lvl="1" indent="-171450" algn="l" defTabSz="711200">
            <a:lnSpc>
              <a:spcPct val="90000"/>
            </a:lnSpc>
            <a:spcBef>
              <a:spcPct val="0"/>
            </a:spcBef>
            <a:spcAft>
              <a:spcPct val="15000"/>
            </a:spcAft>
            <a:buChar char="••"/>
          </a:pPr>
          <a:r>
            <a:rPr lang="en-US" sz="1600" kern="1200" dirty="0"/>
            <a:t>Sri Rick Roy			</a:t>
          </a:r>
          <a:r>
            <a:rPr lang="en-US" sz="1600" b="0" kern="1200" dirty="0"/>
            <a:t>(</a:t>
          </a:r>
          <a:r>
            <a:rPr lang="en-IN" sz="1600" kern="1200" dirty="0"/>
            <a:t>Internship: - VESUVIUS</a:t>
          </a:r>
          <a:r>
            <a:rPr lang="en-IN" sz="1600" b="1" kern="1200" dirty="0">
              <a:solidFill>
                <a:schemeClr val="bg1"/>
              </a:solidFill>
            </a:rPr>
            <a:t>)</a:t>
          </a:r>
          <a:endParaRPr lang="en-IN" sz="1600" kern="1200" dirty="0"/>
        </a:p>
        <a:p>
          <a:pPr marL="171450" lvl="1" indent="-171450" algn="l" defTabSz="711200">
            <a:lnSpc>
              <a:spcPct val="90000"/>
            </a:lnSpc>
            <a:spcBef>
              <a:spcPct val="0"/>
            </a:spcBef>
            <a:spcAft>
              <a:spcPct val="15000"/>
            </a:spcAft>
            <a:buChar char="••"/>
          </a:pPr>
          <a:r>
            <a:rPr lang="en-US" sz="1600" kern="1200" dirty="0"/>
            <a:t>Sri </a:t>
          </a:r>
          <a:r>
            <a:rPr lang="en-US" sz="1600" kern="1200" dirty="0" err="1"/>
            <a:t>Parantap</a:t>
          </a:r>
          <a:r>
            <a:rPr lang="en-US" sz="1600" kern="1200" dirty="0"/>
            <a:t>  Dev		</a:t>
          </a:r>
          <a:r>
            <a:rPr lang="en-US" sz="1600" b="0" kern="1200" dirty="0"/>
            <a:t>(</a:t>
          </a:r>
          <a:r>
            <a:rPr lang="en-IN" sz="1600" kern="1200" dirty="0"/>
            <a:t>Internship: - VESUVIUS</a:t>
          </a:r>
          <a:r>
            <a:rPr lang="en-IN" sz="1600" b="1" kern="1200" dirty="0">
              <a:solidFill>
                <a:schemeClr val="bg1"/>
              </a:solidFill>
            </a:rPr>
            <a:t>)</a:t>
          </a:r>
          <a:endParaRPr lang="en-IN" sz="1600" kern="1200" dirty="0"/>
        </a:p>
        <a:p>
          <a:pPr marL="171450" lvl="1" indent="-171450" algn="l" defTabSz="711200">
            <a:lnSpc>
              <a:spcPct val="90000"/>
            </a:lnSpc>
            <a:spcBef>
              <a:spcPct val="0"/>
            </a:spcBef>
            <a:spcAft>
              <a:spcPct val="15000"/>
            </a:spcAft>
            <a:buChar char="••"/>
          </a:pPr>
          <a:r>
            <a:rPr lang="en-US" sz="1600" kern="1200" dirty="0"/>
            <a:t>Sri Pratim Kumar Mondal	</a:t>
          </a:r>
          <a:r>
            <a:rPr lang="en-US" sz="1600" b="0" kern="1200" dirty="0"/>
            <a:t>(</a:t>
          </a:r>
          <a:r>
            <a:rPr lang="en-IN" sz="1600" kern="1200" dirty="0"/>
            <a:t>Internship: - SRU-IFICO</a:t>
          </a:r>
          <a:r>
            <a:rPr lang="en-IN" sz="1600" b="1" kern="1200" dirty="0">
              <a:solidFill>
                <a:schemeClr val="bg1"/>
              </a:solidFill>
            </a:rPr>
            <a:t>)</a:t>
          </a:r>
          <a:endParaRPr lang="en-IN" sz="1600" kern="1200" dirty="0"/>
        </a:p>
      </dsp:txBody>
      <dsp:txXfrm>
        <a:off x="1774385" y="1939520"/>
        <a:ext cx="6362518" cy="1365628"/>
      </dsp:txXfrm>
    </dsp:sp>
    <dsp:sp modelId="{A389C3BA-87E1-4537-846A-56674A4CE883}">
      <dsp:nvSpPr>
        <dsp:cNvPr id="0" name=""/>
        <dsp:cNvSpPr/>
      </dsp:nvSpPr>
      <dsp:spPr>
        <a:xfrm>
          <a:off x="147004" y="2034315"/>
          <a:ext cx="1627380" cy="117603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452153"/>
          <a:ext cx="8136904" cy="18736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b="1" kern="1200" dirty="0">
              <a:solidFill>
                <a:srgbClr val="C00000"/>
              </a:solidFill>
            </a:rPr>
            <a:t>CALDERYS INDIA REFRACTORIES LTD</a:t>
          </a:r>
          <a:endParaRPr lang="en-IN" sz="2400" b="1" kern="1200" dirty="0"/>
        </a:p>
        <a:p>
          <a:pPr marL="228600" lvl="1" indent="-228600" algn="l" defTabSz="889000">
            <a:lnSpc>
              <a:spcPct val="90000"/>
            </a:lnSpc>
            <a:spcBef>
              <a:spcPct val="0"/>
            </a:spcBef>
            <a:spcAft>
              <a:spcPct val="15000"/>
            </a:spcAft>
            <a:buChar char="••"/>
          </a:pPr>
          <a:r>
            <a:rPr lang="en-US" sz="2000" b="0" kern="1200" dirty="0"/>
            <a:t> Sri Dipankar Chauhan	(</a:t>
          </a:r>
          <a:r>
            <a:rPr lang="en-IN" sz="2000" kern="1200" dirty="0"/>
            <a:t>Internship: - SRU-IFICO</a:t>
          </a:r>
          <a:r>
            <a:rPr lang="en-IN" sz="2000" b="1" kern="1200" dirty="0">
              <a:solidFill>
                <a:schemeClr val="bg1"/>
              </a:solidFill>
            </a:rPr>
            <a:t>)</a:t>
          </a:r>
          <a:endParaRPr lang="en-IN" sz="2000" b="0" kern="1200" dirty="0"/>
        </a:p>
        <a:p>
          <a:pPr marL="228600" lvl="1" indent="-228600" algn="l" defTabSz="889000">
            <a:lnSpc>
              <a:spcPct val="90000"/>
            </a:lnSpc>
            <a:spcBef>
              <a:spcPct val="0"/>
            </a:spcBef>
            <a:spcAft>
              <a:spcPct val="15000"/>
            </a:spcAft>
            <a:buChar char="••"/>
          </a:pPr>
          <a:r>
            <a:rPr lang="en-US" sz="2000" b="0" kern="1200" dirty="0"/>
            <a:t> Sri </a:t>
          </a:r>
          <a:r>
            <a:rPr lang="en-US" sz="2000" b="0" kern="1200" dirty="0" err="1"/>
            <a:t>Prayash</a:t>
          </a:r>
          <a:r>
            <a:rPr lang="en-US" sz="2000" b="0" kern="1200" dirty="0"/>
            <a:t> Saha	(</a:t>
          </a:r>
          <a:r>
            <a:rPr lang="en-IN" sz="2000" kern="1200" dirty="0"/>
            <a:t>Internship: - RHI MAGNESITA</a:t>
          </a:r>
          <a:r>
            <a:rPr lang="en-IN" sz="2000" b="1" kern="1200" dirty="0">
              <a:solidFill>
                <a:schemeClr val="bg1"/>
              </a:solidFill>
            </a:rPr>
            <a:t>)</a:t>
          </a:r>
          <a:endParaRPr lang="en-IN" sz="2000" b="0" kern="1200" dirty="0"/>
        </a:p>
      </dsp:txBody>
      <dsp:txXfrm>
        <a:off x="1774385" y="3452153"/>
        <a:ext cx="6362518" cy="1873632"/>
      </dsp:txXfrm>
    </dsp:sp>
    <dsp:sp modelId="{692CCF87-2C94-40AE-8034-B097E1721BBB}">
      <dsp:nvSpPr>
        <dsp:cNvPr id="0" name=""/>
        <dsp:cNvSpPr/>
      </dsp:nvSpPr>
      <dsp:spPr>
        <a:xfrm>
          <a:off x="147004" y="3800951"/>
          <a:ext cx="1627380" cy="1176036"/>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21693"/>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CUMI</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IN" sz="1800" kern="1200" dirty="0"/>
            <a:t>Sri Sanjib Kumar </a:t>
          </a:r>
          <a:r>
            <a:rPr lang="en-IN" sz="1800" kern="1200" dirty="0" err="1"/>
            <a:t>Maity</a:t>
          </a:r>
          <a:r>
            <a:rPr lang="en-IN" sz="1800" kern="1200" dirty="0"/>
            <a:t>		</a:t>
          </a:r>
          <a:r>
            <a:rPr lang="en-US" sz="1800" b="0" kern="1200" dirty="0"/>
            <a:t>(</a:t>
          </a:r>
          <a:r>
            <a:rPr lang="en-IN" sz="1800" kern="1200" dirty="0"/>
            <a:t>Internship: - SRU-</a:t>
          </a:r>
          <a:r>
            <a:rPr lang="en-IN" sz="1800" kern="1200" dirty="0" err="1"/>
            <a:t>Bhilai</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IN" sz="1800" kern="1200" dirty="0"/>
            <a:t>Sri Rahul Roy			</a:t>
          </a:r>
          <a:r>
            <a:rPr lang="en-US" sz="1800" b="0" kern="1200" dirty="0"/>
            <a:t>(</a:t>
          </a:r>
          <a:r>
            <a:rPr lang="en-IN" sz="1800" kern="1200" dirty="0"/>
            <a:t>Internship: - SRU-</a:t>
          </a:r>
          <a:r>
            <a:rPr lang="en-IN" sz="1800" kern="1200" dirty="0" err="1"/>
            <a:t>Bhilai</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IN" sz="1800" kern="1200" dirty="0"/>
            <a:t>Sri Sourav </a:t>
          </a:r>
          <a:r>
            <a:rPr lang="en-IN" sz="1800" kern="1200" dirty="0" err="1"/>
            <a:t>Naskar</a:t>
          </a:r>
          <a:r>
            <a:rPr lang="en-IN" sz="1800" kern="1200" dirty="0"/>
            <a:t>		</a:t>
          </a:r>
          <a:r>
            <a:rPr lang="en-US" sz="1800" b="0" kern="1200" dirty="0"/>
            <a:t>(</a:t>
          </a:r>
          <a:r>
            <a:rPr lang="en-IN" sz="1800" kern="1200" dirty="0"/>
            <a:t>Internship: - DALMIA OCL</a:t>
          </a:r>
          <a:r>
            <a:rPr lang="en-IN" sz="1800" b="1" kern="1200" dirty="0">
              <a:solidFill>
                <a:schemeClr val="bg1"/>
              </a:solidFill>
            </a:rPr>
            <a:t>)</a:t>
          </a:r>
          <a:r>
            <a:rPr lang="en-IN" sz="1800" kern="1200" dirty="0"/>
            <a:t> </a:t>
          </a:r>
        </a:p>
      </dsp:txBody>
      <dsp:txXfrm>
        <a:off x="1802044" y="21693"/>
        <a:ext cx="6334859" cy="1746637"/>
      </dsp:txXfrm>
    </dsp:sp>
    <dsp:sp modelId="{2513F22D-93C9-4DE8-A3DC-06AB57ADA93C}">
      <dsp:nvSpPr>
        <dsp:cNvPr id="0" name=""/>
        <dsp:cNvSpPr/>
      </dsp:nvSpPr>
      <dsp:spPr>
        <a:xfrm>
          <a:off x="174663" y="174663"/>
          <a:ext cx="1627380" cy="13973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944217"/>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 RELIANCE INDUSTRY LTD. </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Rohit Routh			</a:t>
          </a:r>
          <a:r>
            <a:rPr lang="en-US" sz="1800" b="0" kern="1200" dirty="0"/>
            <a:t>(</a:t>
          </a:r>
          <a:r>
            <a:rPr lang="en-IN" sz="1800" kern="1200" dirty="0"/>
            <a:t>Internship: - ABI</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a:t>
          </a:r>
          <a:r>
            <a:rPr lang="en-US" sz="1800" kern="1200" dirty="0" err="1"/>
            <a:t>Mritwika</a:t>
          </a:r>
          <a:r>
            <a:rPr lang="en-US" sz="1800" kern="1200" dirty="0"/>
            <a:t> Bhattacharya	</a:t>
          </a:r>
          <a:r>
            <a:rPr lang="en-US" sz="1800" b="0" kern="1200" dirty="0"/>
            <a:t>(</a:t>
          </a:r>
          <a:r>
            <a:rPr lang="en-IN" sz="1800" kern="1200" dirty="0"/>
            <a:t>Internship: - ABI</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Mainak Ghosh		</a:t>
          </a:r>
          <a:r>
            <a:rPr lang="en-US" sz="1800" b="0" kern="1200" dirty="0"/>
            <a:t>(</a:t>
          </a:r>
          <a:r>
            <a:rPr lang="en-IN" sz="1800" kern="1200" dirty="0"/>
            <a:t>Internship: - ABI</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a:t>
          </a:r>
          <a:r>
            <a:rPr lang="en-US" sz="1800" kern="1200" dirty="0" err="1"/>
            <a:t>Debjoy</a:t>
          </a:r>
          <a:r>
            <a:rPr lang="en-US" sz="1800" kern="1200" dirty="0"/>
            <a:t> Bardhan		</a:t>
          </a:r>
          <a:r>
            <a:rPr lang="en-US" sz="1800" b="0" kern="1200" dirty="0"/>
            <a:t>(</a:t>
          </a:r>
          <a:r>
            <a:rPr lang="en-IN" sz="1800" kern="1200" dirty="0"/>
            <a:t>Internship: - SRU-IFICO</a:t>
          </a:r>
          <a:r>
            <a:rPr lang="en-IN" sz="1800" b="1" kern="1200" dirty="0">
              <a:solidFill>
                <a:schemeClr val="bg1"/>
              </a:solidFill>
            </a:rPr>
            <a:t>)</a:t>
          </a:r>
          <a:endParaRPr lang="en-IN" sz="1800" kern="1200" dirty="0"/>
        </a:p>
      </dsp:txBody>
      <dsp:txXfrm>
        <a:off x="1802044" y="1944217"/>
        <a:ext cx="6334859" cy="1746637"/>
      </dsp:txXfrm>
    </dsp:sp>
    <dsp:sp modelId="{A389C3BA-87E1-4537-846A-56674A4CE883}">
      <dsp:nvSpPr>
        <dsp:cNvPr id="0" name=""/>
        <dsp:cNvSpPr/>
      </dsp:nvSpPr>
      <dsp:spPr>
        <a:xfrm>
          <a:off x="216031" y="2088237"/>
          <a:ext cx="1627380" cy="13973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842602"/>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IFGL</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US" sz="1800" b="0" kern="1200" dirty="0"/>
            <a:t>Sri Bikram Das			(</a:t>
          </a:r>
          <a:r>
            <a:rPr lang="en-IN" sz="1800" kern="1200" dirty="0"/>
            <a:t>Internship: - SRU-IFICO</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r>
            <a:rPr lang="en-US" sz="1800" b="0" kern="1200" dirty="0"/>
            <a:t>Sri Sudip Kumar Nayak		(</a:t>
          </a:r>
          <a:r>
            <a:rPr lang="en-IN" sz="1800" kern="1200" dirty="0"/>
            <a:t>Internship: - SRU-</a:t>
          </a:r>
          <a:r>
            <a:rPr lang="en-IN" sz="1800" kern="1200" dirty="0" err="1"/>
            <a:t>Bhilai</a:t>
          </a:r>
          <a:r>
            <a:rPr lang="en-IN" sz="1800" b="1" kern="1200" dirty="0">
              <a:solidFill>
                <a:schemeClr val="bg1"/>
              </a:solidFill>
            </a:rPr>
            <a:t>)</a:t>
          </a:r>
          <a:endParaRPr lang="en-IN" sz="1800" b="0" kern="1200" dirty="0"/>
        </a:p>
        <a:p>
          <a:pPr marL="228600" lvl="1" indent="-228600" algn="l" defTabSz="889000">
            <a:lnSpc>
              <a:spcPct val="90000"/>
            </a:lnSpc>
            <a:spcBef>
              <a:spcPct val="0"/>
            </a:spcBef>
            <a:spcAft>
              <a:spcPct val="15000"/>
            </a:spcAft>
            <a:buChar char="••"/>
          </a:pPr>
          <a:endParaRPr lang="en-IN" sz="2000" kern="1200" dirty="0"/>
        </a:p>
      </dsp:txBody>
      <dsp:txXfrm>
        <a:off x="1802044" y="3842602"/>
        <a:ext cx="6334859" cy="1746637"/>
      </dsp:txXfrm>
    </dsp:sp>
    <dsp:sp modelId="{692CCF87-2C94-40AE-8034-B097E1721BBB}">
      <dsp:nvSpPr>
        <dsp:cNvPr id="0" name=""/>
        <dsp:cNvSpPr/>
      </dsp:nvSpPr>
      <dsp:spPr>
        <a:xfrm>
          <a:off x="174663" y="4017266"/>
          <a:ext cx="1627380" cy="13973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21693"/>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TDK</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err="1"/>
            <a:t>Ms</a:t>
          </a:r>
          <a:r>
            <a:rPr lang="en-US" sz="1800" kern="1200" dirty="0"/>
            <a:t> </a:t>
          </a:r>
          <a:r>
            <a:rPr lang="en-US" sz="1800" kern="1200" dirty="0" err="1"/>
            <a:t>Labani</a:t>
          </a:r>
          <a:r>
            <a:rPr lang="en-US" sz="1800" kern="1200" dirty="0"/>
            <a:t> Sardar		</a:t>
          </a:r>
          <a:r>
            <a:rPr lang="en-US" sz="1800" b="0" kern="1200" dirty="0"/>
            <a:t>(</a:t>
          </a:r>
          <a:r>
            <a:rPr lang="en-IN" sz="1800" kern="1200" dirty="0"/>
            <a:t>Internship: - VISUVIAS</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err="1"/>
            <a:t>Ms</a:t>
          </a:r>
          <a:r>
            <a:rPr lang="en-US" sz="1800" kern="1200" dirty="0"/>
            <a:t> Shreya Barua		</a:t>
          </a:r>
          <a:r>
            <a:rPr lang="en-US" sz="1800" b="0" kern="1200" dirty="0"/>
            <a:t>(</a:t>
          </a:r>
          <a:r>
            <a:rPr lang="en-IN" sz="1800" kern="1200" dirty="0"/>
            <a:t>Internship: - DALMIA OCL</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a:t>
          </a:r>
          <a:r>
            <a:rPr lang="en-US" sz="1800" kern="1200" dirty="0" err="1"/>
            <a:t>Ruprag</a:t>
          </a:r>
          <a:r>
            <a:rPr lang="en-US" sz="1800" kern="1200" dirty="0"/>
            <a:t> Kundu		</a:t>
          </a:r>
          <a:r>
            <a:rPr lang="en-US" sz="1800" b="0" kern="1200" dirty="0"/>
            <a:t>(</a:t>
          </a:r>
          <a:r>
            <a:rPr lang="en-IN" sz="1800" kern="1200" dirty="0"/>
            <a:t>Internship: - </a:t>
          </a:r>
          <a:r>
            <a:rPr lang="en-IN" sz="1800" b="1" kern="1200" dirty="0">
              <a:solidFill>
                <a:schemeClr val="bg1"/>
              </a:solidFill>
            </a:rPr>
            <a:t>)</a:t>
          </a:r>
          <a:endParaRPr lang="en-IN" sz="1800" kern="1200" dirty="0"/>
        </a:p>
      </dsp:txBody>
      <dsp:txXfrm>
        <a:off x="1802044" y="21693"/>
        <a:ext cx="6334859" cy="1746637"/>
      </dsp:txXfrm>
    </dsp:sp>
    <dsp:sp modelId="{2513F22D-93C9-4DE8-A3DC-06AB57ADA93C}">
      <dsp:nvSpPr>
        <dsp:cNvPr id="0" name=""/>
        <dsp:cNvSpPr/>
      </dsp:nvSpPr>
      <dsp:spPr>
        <a:xfrm>
          <a:off x="174663" y="174663"/>
          <a:ext cx="1627380" cy="13973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944217"/>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RHI</a:t>
          </a:r>
          <a:r>
            <a:rPr lang="en-US" sz="1800" b="1" kern="1200" baseline="0" dirty="0">
              <a:solidFill>
                <a:srgbClr val="C00000"/>
              </a:solidFill>
            </a:rPr>
            <a:t> MAGNESITA </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Aniket Haldar		</a:t>
          </a:r>
          <a:r>
            <a:rPr lang="en-US" sz="1800" b="0" kern="1200" dirty="0"/>
            <a:t>(</a:t>
          </a:r>
          <a:r>
            <a:rPr lang="en-IN" sz="1800" kern="1200" dirty="0"/>
            <a:t>Internship: - RHI MAGNESITA</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err="1"/>
            <a:t>Ms</a:t>
          </a:r>
          <a:r>
            <a:rPr lang="en-US" sz="1800" kern="1200" dirty="0"/>
            <a:t> </a:t>
          </a:r>
          <a:r>
            <a:rPr lang="en-US" sz="1800" kern="1200" dirty="0" err="1"/>
            <a:t>Purba</a:t>
          </a:r>
          <a:r>
            <a:rPr lang="en-US" sz="1800" kern="1200" dirty="0"/>
            <a:t> Saha			</a:t>
          </a:r>
          <a:r>
            <a:rPr lang="en-US" sz="1800" b="0" kern="1200" dirty="0"/>
            <a:t>(</a:t>
          </a:r>
          <a:r>
            <a:rPr lang="en-IN" sz="1800" kern="1200" dirty="0"/>
            <a:t>Internship: - DALMIA OCL</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endParaRPr lang="en-IN" sz="1800" kern="1200" dirty="0"/>
        </a:p>
      </dsp:txBody>
      <dsp:txXfrm>
        <a:off x="1802044" y="1944217"/>
        <a:ext cx="6334859" cy="1746637"/>
      </dsp:txXfrm>
    </dsp:sp>
    <dsp:sp modelId="{A389C3BA-87E1-4537-846A-56674A4CE883}">
      <dsp:nvSpPr>
        <dsp:cNvPr id="0" name=""/>
        <dsp:cNvSpPr/>
      </dsp:nvSpPr>
      <dsp:spPr>
        <a:xfrm>
          <a:off x="216031" y="2088237"/>
          <a:ext cx="1627380" cy="13973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842602"/>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ARVIND CERAMICS</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US" sz="1800" b="0" kern="1200" dirty="0"/>
            <a:t>Sri Ayan </a:t>
          </a:r>
          <a:r>
            <a:rPr lang="en-US" sz="1800" b="0" kern="1200" dirty="0" err="1"/>
            <a:t>Chitrakar</a:t>
          </a:r>
          <a:r>
            <a:rPr lang="en-US" sz="1800" b="0" kern="1200" dirty="0"/>
            <a:t>		(</a:t>
          </a:r>
          <a:r>
            <a:rPr lang="en-IN" sz="1800" kern="1200" dirty="0"/>
            <a:t>Internship: - HR JOHNSON</a:t>
          </a:r>
          <a:r>
            <a:rPr lang="en-IN" sz="1800" b="1" kern="1200" dirty="0">
              <a:solidFill>
                <a:schemeClr val="bg1"/>
              </a:solidFill>
            </a:rPr>
            <a:t>)</a:t>
          </a:r>
          <a:endParaRPr lang="en-IN" sz="1800" b="0" kern="1200" dirty="0"/>
        </a:p>
        <a:p>
          <a:pPr marL="228600" lvl="1" indent="-228600" algn="l" defTabSz="889000">
            <a:lnSpc>
              <a:spcPct val="90000"/>
            </a:lnSpc>
            <a:spcBef>
              <a:spcPct val="0"/>
            </a:spcBef>
            <a:spcAft>
              <a:spcPct val="15000"/>
            </a:spcAft>
            <a:buChar char="••"/>
          </a:pPr>
          <a:endParaRPr lang="en-IN" sz="2000" kern="1200" dirty="0"/>
        </a:p>
      </dsp:txBody>
      <dsp:txXfrm>
        <a:off x="1802044" y="3842602"/>
        <a:ext cx="6334859" cy="1746637"/>
      </dsp:txXfrm>
    </dsp:sp>
    <dsp:sp modelId="{692CCF87-2C94-40AE-8034-B097E1721BBB}">
      <dsp:nvSpPr>
        <dsp:cNvPr id="0" name=""/>
        <dsp:cNvSpPr/>
      </dsp:nvSpPr>
      <dsp:spPr>
        <a:xfrm>
          <a:off x="174663" y="4017266"/>
          <a:ext cx="1627380" cy="13973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21693"/>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PIRAMAL GLASS PVT LTD.</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Avik Manna		</a:t>
          </a:r>
          <a:r>
            <a:rPr lang="en-US" sz="1800" b="0" kern="1200" dirty="0"/>
            <a:t>(</a:t>
          </a:r>
          <a:r>
            <a:rPr lang="en-IN" sz="1800" kern="1200" dirty="0"/>
            <a:t>Internship: - SRU-</a:t>
          </a:r>
          <a:r>
            <a:rPr lang="en-IN" sz="1800" kern="1200" dirty="0" err="1"/>
            <a:t>Bhilai</a:t>
          </a:r>
          <a:r>
            <a:rPr lang="en-IN" sz="1800" b="1" kern="1200" dirty="0">
              <a:solidFill>
                <a:schemeClr val="bg1"/>
              </a:solidFill>
            </a:rPr>
            <a:t>)</a:t>
          </a:r>
          <a:endParaRPr lang="en-IN" sz="1800" kern="1200" dirty="0"/>
        </a:p>
      </dsp:txBody>
      <dsp:txXfrm>
        <a:off x="1802044" y="21693"/>
        <a:ext cx="6334859" cy="1746637"/>
      </dsp:txXfrm>
    </dsp:sp>
    <dsp:sp modelId="{2513F22D-93C9-4DE8-A3DC-06AB57ADA93C}">
      <dsp:nvSpPr>
        <dsp:cNvPr id="0" name=""/>
        <dsp:cNvSpPr/>
      </dsp:nvSpPr>
      <dsp:spPr>
        <a:xfrm>
          <a:off x="174663" y="174663"/>
          <a:ext cx="1627380" cy="13973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944217"/>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M N</a:t>
          </a:r>
          <a:r>
            <a:rPr lang="en-US" sz="2400" b="1" kern="1200" baseline="0" dirty="0">
              <a:solidFill>
                <a:srgbClr val="C00000"/>
              </a:solidFill>
            </a:rPr>
            <a:t> DASTOOR</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a:t>
          </a:r>
          <a:r>
            <a:rPr lang="en-US" sz="1800" kern="1200" dirty="0" err="1"/>
            <a:t>Surojit</a:t>
          </a:r>
          <a:r>
            <a:rPr lang="en-US" sz="1800" kern="1200" dirty="0"/>
            <a:t> Das		</a:t>
          </a:r>
          <a:r>
            <a:rPr lang="en-US" sz="1800" b="0" kern="1200" dirty="0"/>
            <a:t>(</a:t>
          </a:r>
          <a:r>
            <a:rPr lang="en-IN" sz="1800" kern="1200" dirty="0"/>
            <a:t>Internship: - RHI MAGNESITA</a:t>
          </a:r>
          <a:r>
            <a:rPr lang="en-IN" sz="1800" b="1" kern="1200" dirty="0">
              <a:solidFill>
                <a:schemeClr val="bg1"/>
              </a:solidFill>
            </a:rPr>
            <a:t>)</a:t>
          </a:r>
          <a:endParaRPr lang="en-IN" sz="1800" kern="1200" dirty="0"/>
        </a:p>
      </dsp:txBody>
      <dsp:txXfrm>
        <a:off x="1802044" y="1944217"/>
        <a:ext cx="6334859" cy="1746637"/>
      </dsp:txXfrm>
    </dsp:sp>
    <dsp:sp modelId="{A389C3BA-87E1-4537-846A-56674A4CE883}">
      <dsp:nvSpPr>
        <dsp:cNvPr id="0" name=""/>
        <dsp:cNvSpPr/>
      </dsp:nvSpPr>
      <dsp:spPr>
        <a:xfrm>
          <a:off x="216031" y="2088237"/>
          <a:ext cx="1627380" cy="13973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816420"/>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BALCO</a:t>
          </a:r>
        </a:p>
        <a:p>
          <a:pPr marL="171450" lvl="1" indent="-171450" algn="l" defTabSz="800100">
            <a:lnSpc>
              <a:spcPct val="90000"/>
            </a:lnSpc>
            <a:spcBef>
              <a:spcPct val="0"/>
            </a:spcBef>
            <a:spcAft>
              <a:spcPct val="15000"/>
            </a:spcAft>
            <a:buChar char="••"/>
          </a:pPr>
          <a:r>
            <a:rPr lang="en-US" sz="1800" b="0" kern="1200" dirty="0"/>
            <a:t>Sri </a:t>
          </a:r>
          <a:r>
            <a:rPr lang="en-US" sz="1800" b="0" kern="1200" dirty="0" err="1"/>
            <a:t>Nababrata</a:t>
          </a:r>
          <a:r>
            <a:rPr lang="en-US" sz="1800" b="0" kern="1200" dirty="0"/>
            <a:t> Das	(</a:t>
          </a:r>
          <a:r>
            <a:rPr lang="en-IN" sz="1800" kern="1200" dirty="0"/>
            <a:t>Internship: - </a:t>
          </a:r>
          <a:r>
            <a:rPr lang="en-IN" sz="1800" b="1" kern="1200" dirty="0">
              <a:solidFill>
                <a:schemeClr val="bg1"/>
              </a:solidFill>
            </a:rPr>
            <a:t>)</a:t>
          </a:r>
          <a:endParaRPr lang="en-IN" sz="1800" b="0" kern="1200" dirty="0"/>
        </a:p>
      </dsp:txBody>
      <dsp:txXfrm>
        <a:off x="1802044" y="3816420"/>
        <a:ext cx="6334859" cy="1746637"/>
      </dsp:txXfrm>
    </dsp:sp>
    <dsp:sp modelId="{692CCF87-2C94-40AE-8034-B097E1721BBB}">
      <dsp:nvSpPr>
        <dsp:cNvPr id="0" name=""/>
        <dsp:cNvSpPr/>
      </dsp:nvSpPr>
      <dsp:spPr>
        <a:xfrm>
          <a:off x="174663" y="4017266"/>
          <a:ext cx="1627380" cy="13973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19841"/>
          <a:ext cx="8136904" cy="1597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b="1" kern="1200" dirty="0">
              <a:solidFill>
                <a:srgbClr val="C00000"/>
              </a:solidFill>
            </a:rPr>
            <a:t>SAINT GOBAIN GLASS</a:t>
          </a:r>
          <a:endParaRPr lang="en-IN" sz="2400" kern="1200" dirty="0"/>
        </a:p>
        <a:p>
          <a:pPr marL="171450" lvl="1" indent="-171450" algn="l" defTabSz="800100">
            <a:lnSpc>
              <a:spcPct val="90000"/>
            </a:lnSpc>
            <a:spcBef>
              <a:spcPct val="0"/>
            </a:spcBef>
            <a:spcAft>
              <a:spcPct val="15000"/>
            </a:spcAft>
            <a:buChar char="••"/>
          </a:pPr>
          <a:r>
            <a:rPr lang="en-IN" sz="1800" kern="1200" dirty="0"/>
            <a:t>Ms </a:t>
          </a:r>
          <a:r>
            <a:rPr lang="en-IN" sz="1800" kern="1200" dirty="0" err="1"/>
            <a:t>Samhati</a:t>
          </a:r>
          <a:r>
            <a:rPr lang="en-IN" sz="1800" kern="1200" dirty="0"/>
            <a:t> Halder		</a:t>
          </a:r>
          <a:r>
            <a:rPr lang="en-US" sz="1800" b="0" kern="1200" dirty="0"/>
            <a:t>(</a:t>
          </a:r>
          <a:r>
            <a:rPr lang="en-IN" sz="1800" kern="1200" dirty="0"/>
            <a:t>Internship: - PGP GLASS</a:t>
          </a:r>
          <a:r>
            <a:rPr lang="en-IN" sz="1800" b="1" kern="1200" dirty="0">
              <a:solidFill>
                <a:schemeClr val="bg1"/>
              </a:solidFill>
            </a:rPr>
            <a:t>)</a:t>
          </a:r>
          <a:endParaRPr lang="en-IN" sz="1800" kern="1200" dirty="0"/>
        </a:p>
        <a:p>
          <a:pPr marL="114300" lvl="1" indent="-114300" algn="l" defTabSz="622300">
            <a:lnSpc>
              <a:spcPct val="90000"/>
            </a:lnSpc>
            <a:spcBef>
              <a:spcPct val="0"/>
            </a:spcBef>
            <a:spcAft>
              <a:spcPct val="15000"/>
            </a:spcAft>
            <a:buChar char="••"/>
          </a:pPr>
          <a:endParaRPr lang="en-IN" sz="1400" kern="1200"/>
        </a:p>
      </dsp:txBody>
      <dsp:txXfrm>
        <a:off x="1787134" y="19841"/>
        <a:ext cx="6349769" cy="1597536"/>
      </dsp:txXfrm>
    </dsp:sp>
    <dsp:sp modelId="{2513F22D-93C9-4DE8-A3DC-06AB57ADA93C}">
      <dsp:nvSpPr>
        <dsp:cNvPr id="0" name=""/>
        <dsp:cNvSpPr/>
      </dsp:nvSpPr>
      <dsp:spPr>
        <a:xfrm>
          <a:off x="159753" y="159753"/>
          <a:ext cx="1627380" cy="127802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757290"/>
          <a:ext cx="8136904" cy="15975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800100">
            <a:lnSpc>
              <a:spcPct val="90000"/>
            </a:lnSpc>
            <a:spcBef>
              <a:spcPct val="0"/>
            </a:spcBef>
            <a:spcAft>
              <a:spcPct val="35000"/>
            </a:spcAft>
          </a:pPr>
          <a:r>
            <a:rPr lang="en-IN" sz="1800" b="1" kern="1200" dirty="0">
              <a:solidFill>
                <a:srgbClr val="C00000"/>
              </a:solidFill>
            </a:rPr>
            <a:t>RHI MAGNESITA PVT  LTD.</a:t>
          </a:r>
          <a:endParaRPr lang="en-IN" sz="1800" kern="1200" dirty="0"/>
        </a:p>
        <a:p>
          <a:pPr marL="171450" lvl="1" indent="-171450" algn="l" defTabSz="711200">
            <a:lnSpc>
              <a:spcPct val="90000"/>
            </a:lnSpc>
            <a:spcBef>
              <a:spcPct val="0"/>
            </a:spcBef>
            <a:spcAft>
              <a:spcPct val="15000"/>
            </a:spcAft>
            <a:buChar char="••"/>
          </a:pPr>
          <a:r>
            <a:rPr lang="en-US" sz="1600" kern="1200" dirty="0"/>
            <a:t>Sri Ayan Pal			</a:t>
          </a:r>
          <a:r>
            <a:rPr lang="en-US" sz="1600" b="0" kern="1200" dirty="0"/>
            <a:t>(</a:t>
          </a:r>
          <a:r>
            <a:rPr lang="en-IN" sz="1600" kern="1200" dirty="0"/>
            <a:t>Internship: - </a:t>
          </a:r>
          <a:r>
            <a:rPr lang="en-IN" sz="1600" b="1" kern="1200" dirty="0">
              <a:solidFill>
                <a:schemeClr val="bg1"/>
              </a:solidFill>
            </a:rPr>
            <a:t>)</a:t>
          </a:r>
          <a:endParaRPr lang="en-IN" sz="1600" kern="1200" dirty="0"/>
        </a:p>
        <a:p>
          <a:pPr marL="171450" lvl="1" indent="-171450" algn="l" defTabSz="711200">
            <a:lnSpc>
              <a:spcPct val="90000"/>
            </a:lnSpc>
            <a:spcBef>
              <a:spcPct val="0"/>
            </a:spcBef>
            <a:spcAft>
              <a:spcPct val="15000"/>
            </a:spcAft>
            <a:buChar char="••"/>
          </a:pPr>
          <a:r>
            <a:rPr lang="en-US" sz="1600" kern="1200" dirty="0"/>
            <a:t>Sri Sumana Giri		</a:t>
          </a:r>
          <a:r>
            <a:rPr lang="en-US" sz="1600" b="0" kern="1200" dirty="0"/>
            <a:t>(</a:t>
          </a:r>
          <a:r>
            <a:rPr lang="en-IN" sz="1600" kern="1200" dirty="0"/>
            <a:t>Internship: - SRU</a:t>
          </a:r>
          <a:r>
            <a:rPr lang="en-IN" sz="1600" b="1" kern="1200" dirty="0">
              <a:solidFill>
                <a:schemeClr val="bg1"/>
              </a:solidFill>
            </a:rPr>
            <a:t>)</a:t>
          </a:r>
          <a:endParaRPr lang="en-IN" sz="1600" kern="1200" dirty="0"/>
        </a:p>
        <a:p>
          <a:pPr marL="171450" lvl="1" indent="-171450" algn="l" defTabSz="711200">
            <a:lnSpc>
              <a:spcPct val="90000"/>
            </a:lnSpc>
            <a:spcBef>
              <a:spcPct val="0"/>
            </a:spcBef>
            <a:spcAft>
              <a:spcPct val="15000"/>
            </a:spcAft>
            <a:buChar char="••"/>
          </a:pPr>
          <a:r>
            <a:rPr lang="en-US" sz="1600" kern="1200" dirty="0"/>
            <a:t>Sri Subhadeep Samanta		</a:t>
          </a:r>
          <a:r>
            <a:rPr lang="en-US" sz="1600" b="0" kern="1200" dirty="0"/>
            <a:t>(</a:t>
          </a:r>
          <a:r>
            <a:rPr lang="en-IN" sz="1600" kern="1200" dirty="0"/>
            <a:t>Internship: - TATA STEEL</a:t>
          </a:r>
          <a:r>
            <a:rPr lang="en-IN" sz="1600" b="1" kern="1200" dirty="0">
              <a:solidFill>
                <a:schemeClr val="bg1"/>
              </a:solidFill>
            </a:rPr>
            <a:t>)</a:t>
          </a:r>
          <a:endParaRPr lang="en-IN" sz="1600" kern="1200" dirty="0"/>
        </a:p>
        <a:p>
          <a:pPr marL="171450" lvl="1" indent="-171450" algn="l" defTabSz="711200">
            <a:lnSpc>
              <a:spcPct val="90000"/>
            </a:lnSpc>
            <a:spcBef>
              <a:spcPct val="0"/>
            </a:spcBef>
            <a:spcAft>
              <a:spcPct val="15000"/>
            </a:spcAft>
            <a:buChar char="••"/>
          </a:pPr>
          <a:endParaRPr lang="en-IN" sz="1600" kern="1200" dirty="0"/>
        </a:p>
      </dsp:txBody>
      <dsp:txXfrm>
        <a:off x="1787134" y="1757290"/>
        <a:ext cx="6349769" cy="1597536"/>
      </dsp:txXfrm>
    </dsp:sp>
    <dsp:sp modelId="{A389C3BA-87E1-4537-846A-56674A4CE883}">
      <dsp:nvSpPr>
        <dsp:cNvPr id="0" name=""/>
        <dsp:cNvSpPr/>
      </dsp:nvSpPr>
      <dsp:spPr>
        <a:xfrm>
          <a:off x="159753" y="1917044"/>
          <a:ext cx="1627380" cy="127802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514581"/>
          <a:ext cx="8136904" cy="18092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b="1" kern="1200" dirty="0">
              <a:solidFill>
                <a:srgbClr val="C00000"/>
              </a:solidFill>
            </a:rPr>
            <a:t>CALDERYS INDIA REFRACTORIES LTD</a:t>
          </a:r>
          <a:endParaRPr lang="en-IN" sz="2400" b="1" kern="1200" dirty="0"/>
        </a:p>
        <a:p>
          <a:pPr marL="228600" lvl="1" indent="-228600" algn="l" defTabSz="889000">
            <a:lnSpc>
              <a:spcPct val="90000"/>
            </a:lnSpc>
            <a:spcBef>
              <a:spcPct val="0"/>
            </a:spcBef>
            <a:spcAft>
              <a:spcPct val="15000"/>
            </a:spcAft>
            <a:buChar char="••"/>
          </a:pPr>
          <a:r>
            <a:rPr lang="en-US" sz="2000" b="0" kern="1200" dirty="0"/>
            <a:t> Sri Rishi Mukherjee	(</a:t>
          </a:r>
          <a:r>
            <a:rPr lang="en-IN" sz="2000" kern="1200" dirty="0"/>
            <a:t>Internship: - HR JOHNSON</a:t>
          </a:r>
          <a:r>
            <a:rPr lang="en-IN" sz="2000" b="1" kern="1200" dirty="0">
              <a:solidFill>
                <a:schemeClr val="bg1"/>
              </a:solidFill>
            </a:rPr>
            <a:t>)</a:t>
          </a:r>
          <a:endParaRPr lang="en-IN" sz="2000" b="0" kern="1200" dirty="0"/>
        </a:p>
        <a:p>
          <a:pPr marL="228600" lvl="1" indent="-228600" algn="l" defTabSz="889000">
            <a:lnSpc>
              <a:spcPct val="90000"/>
            </a:lnSpc>
            <a:spcBef>
              <a:spcPct val="0"/>
            </a:spcBef>
            <a:spcAft>
              <a:spcPct val="15000"/>
            </a:spcAft>
            <a:buChar char="••"/>
          </a:pPr>
          <a:r>
            <a:rPr lang="en-US" sz="2000" b="0" kern="1200" dirty="0"/>
            <a:t> Sri </a:t>
          </a:r>
          <a:r>
            <a:rPr lang="en-US" sz="2000" b="0" kern="1200" dirty="0" err="1"/>
            <a:t>Soumojit</a:t>
          </a:r>
          <a:r>
            <a:rPr lang="en-US" sz="2000" b="0" kern="1200" dirty="0"/>
            <a:t> Poddar	(</a:t>
          </a:r>
          <a:r>
            <a:rPr lang="en-IN" sz="2000" kern="1200" dirty="0"/>
            <a:t>Internship: - DALMIA OCL</a:t>
          </a:r>
          <a:r>
            <a:rPr lang="en-IN" sz="2000" b="1" kern="1200" dirty="0">
              <a:solidFill>
                <a:schemeClr val="bg1"/>
              </a:solidFill>
            </a:rPr>
            <a:t>)</a:t>
          </a:r>
          <a:endParaRPr lang="en-IN" sz="2000" b="0" kern="1200" dirty="0"/>
        </a:p>
        <a:p>
          <a:pPr marL="228600" lvl="1" indent="-228600" algn="l" defTabSz="889000">
            <a:lnSpc>
              <a:spcPct val="90000"/>
            </a:lnSpc>
            <a:spcBef>
              <a:spcPct val="0"/>
            </a:spcBef>
            <a:spcAft>
              <a:spcPct val="15000"/>
            </a:spcAft>
            <a:buChar char="••"/>
          </a:pPr>
          <a:r>
            <a:rPr lang="en-US" sz="2000" b="0" kern="1200" dirty="0"/>
            <a:t>Sri Kazi Asif Ahmed	(</a:t>
          </a:r>
          <a:r>
            <a:rPr lang="en-IN" sz="2000" kern="1200" dirty="0"/>
            <a:t>Internship: - DALMIA OCL</a:t>
          </a:r>
          <a:r>
            <a:rPr lang="en-IN" sz="2000" b="1" kern="1200" dirty="0">
              <a:solidFill>
                <a:schemeClr val="bg1"/>
              </a:solidFill>
            </a:rPr>
            <a:t>)</a:t>
          </a:r>
          <a:endParaRPr lang="en-IN" sz="2000" b="0" kern="1200" dirty="0"/>
        </a:p>
      </dsp:txBody>
      <dsp:txXfrm>
        <a:off x="1787134" y="3514581"/>
        <a:ext cx="6349769" cy="1809210"/>
      </dsp:txXfrm>
    </dsp:sp>
    <dsp:sp modelId="{692CCF87-2C94-40AE-8034-B097E1721BBB}">
      <dsp:nvSpPr>
        <dsp:cNvPr id="0" name=""/>
        <dsp:cNvSpPr/>
      </dsp:nvSpPr>
      <dsp:spPr>
        <a:xfrm>
          <a:off x="159753" y="3780171"/>
          <a:ext cx="1627380" cy="127802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21693"/>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VESUVIUS </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err="1"/>
            <a:t>Ms</a:t>
          </a:r>
          <a:r>
            <a:rPr lang="en-US" sz="1800" kern="1200" dirty="0"/>
            <a:t> Sanjana Chatterjee		</a:t>
          </a:r>
          <a:r>
            <a:rPr lang="en-US" sz="1800" b="0" kern="1200" dirty="0"/>
            <a:t>(</a:t>
          </a:r>
          <a:r>
            <a:rPr lang="en-IN" sz="1800" kern="1200" dirty="0"/>
            <a:t>Internship: - ABI</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a:t>
          </a:r>
          <a:r>
            <a:rPr lang="en-US" sz="1800" kern="1200" dirty="0" err="1"/>
            <a:t>Mishuk</a:t>
          </a:r>
          <a:r>
            <a:rPr lang="en-US" sz="1800" kern="1200" dirty="0"/>
            <a:t> Brahma		</a:t>
          </a:r>
          <a:r>
            <a:rPr lang="en-US" sz="1800" b="0" kern="1200" dirty="0"/>
            <a:t>(</a:t>
          </a:r>
          <a:r>
            <a:rPr lang="en-IN" sz="1800" kern="1200" dirty="0"/>
            <a:t>Internship: - </a:t>
          </a:r>
          <a:r>
            <a:rPr lang="en-IN" sz="1800" b="1" kern="1200" dirty="0">
              <a:solidFill>
                <a:schemeClr val="bg1"/>
              </a:solidFill>
            </a:rPr>
            <a:t>)</a:t>
          </a:r>
          <a:endParaRPr lang="en-IN" sz="1800" kern="1200" dirty="0"/>
        </a:p>
      </dsp:txBody>
      <dsp:txXfrm>
        <a:off x="1802044" y="21693"/>
        <a:ext cx="6334859" cy="1746637"/>
      </dsp:txXfrm>
    </dsp:sp>
    <dsp:sp modelId="{2513F22D-93C9-4DE8-A3DC-06AB57ADA93C}">
      <dsp:nvSpPr>
        <dsp:cNvPr id="0" name=""/>
        <dsp:cNvSpPr/>
      </dsp:nvSpPr>
      <dsp:spPr>
        <a:xfrm>
          <a:off x="174663" y="174663"/>
          <a:ext cx="1627380" cy="13973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944217"/>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PIRAMAL GLASS PVT. LTD.</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a:t>
          </a:r>
          <a:r>
            <a:rPr lang="en-US" sz="1800" kern="1200" dirty="0" err="1"/>
            <a:t>Sajidul</a:t>
          </a:r>
          <a:r>
            <a:rPr lang="en-US" sz="1800" kern="1200" dirty="0"/>
            <a:t> Haque		</a:t>
          </a:r>
          <a:r>
            <a:rPr lang="en-US" sz="1800" b="0" kern="1200" dirty="0"/>
            <a:t>(</a:t>
          </a:r>
          <a:r>
            <a:rPr lang="en-IN" sz="1800" kern="1200" dirty="0"/>
            <a:t>Internship: - TATA STEEL</a:t>
          </a:r>
          <a:r>
            <a:rPr lang="en-IN" sz="1800" b="1" kern="1200" dirty="0">
              <a:solidFill>
                <a:schemeClr val="bg1"/>
              </a:solidFill>
            </a:rPr>
            <a:t>)</a:t>
          </a:r>
          <a:endParaRPr lang="en-IN" sz="1800" kern="1200" dirty="0"/>
        </a:p>
      </dsp:txBody>
      <dsp:txXfrm>
        <a:off x="1802044" y="1944217"/>
        <a:ext cx="6334859" cy="1746637"/>
      </dsp:txXfrm>
    </dsp:sp>
    <dsp:sp modelId="{A389C3BA-87E1-4537-846A-56674A4CE883}">
      <dsp:nvSpPr>
        <dsp:cNvPr id="0" name=""/>
        <dsp:cNvSpPr/>
      </dsp:nvSpPr>
      <dsp:spPr>
        <a:xfrm>
          <a:off x="216031" y="2088237"/>
          <a:ext cx="1627380" cy="13973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816420"/>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a:solidFill>
                <a:srgbClr val="C00000"/>
              </a:solidFill>
            </a:rPr>
            <a:t>FOSBEL</a:t>
          </a:r>
          <a:r>
            <a:rPr lang="en-US" sz="2800" b="1" kern="1200" baseline="0" dirty="0">
              <a:solidFill>
                <a:srgbClr val="C00000"/>
              </a:solidFill>
            </a:rPr>
            <a:t> </a:t>
          </a:r>
          <a:endParaRPr lang="en-US" sz="2800" b="1" kern="1200" dirty="0">
            <a:solidFill>
              <a:srgbClr val="C00000"/>
            </a:solidFill>
          </a:endParaRPr>
        </a:p>
        <a:p>
          <a:pPr marL="171450" lvl="1" indent="-171450" algn="l" defTabSz="800100">
            <a:lnSpc>
              <a:spcPct val="90000"/>
            </a:lnSpc>
            <a:spcBef>
              <a:spcPct val="0"/>
            </a:spcBef>
            <a:spcAft>
              <a:spcPct val="15000"/>
            </a:spcAft>
            <a:buChar char="••"/>
          </a:pPr>
          <a:r>
            <a:rPr lang="en-US" sz="1800" b="0" kern="1200" dirty="0"/>
            <a:t>Sri Akash Kumar Singh		(</a:t>
          </a:r>
          <a:r>
            <a:rPr lang="en-IN" sz="1800" kern="1200" dirty="0"/>
            <a:t>Internship: - HR JOHNSON</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r>
            <a:rPr lang="en-US" sz="1800" b="0" kern="1200" dirty="0"/>
            <a:t>Sri </a:t>
          </a:r>
          <a:r>
            <a:rPr lang="en-US" sz="1800" b="0" kern="1200" dirty="0" err="1"/>
            <a:t>Anik</a:t>
          </a:r>
          <a:r>
            <a:rPr lang="en-US" sz="1800" b="0" kern="1200" dirty="0"/>
            <a:t> Kumar Singh		(</a:t>
          </a:r>
          <a:r>
            <a:rPr lang="en-IN" sz="1800" kern="1200" dirty="0"/>
            <a:t>Internship: - </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r>
            <a:rPr lang="en-US" sz="1800" b="0" kern="1200" dirty="0"/>
            <a:t>Sri </a:t>
          </a:r>
          <a:r>
            <a:rPr lang="en-US" sz="1800" b="0" kern="1200" dirty="0" err="1"/>
            <a:t>Pushpak</a:t>
          </a:r>
          <a:r>
            <a:rPr lang="en-US" sz="1800" b="0" kern="1200" dirty="0"/>
            <a:t> Das		(</a:t>
          </a:r>
          <a:r>
            <a:rPr lang="en-IN" sz="1800" kern="1200" dirty="0"/>
            <a:t>Internship: - TATA STEEL</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endParaRPr lang="en-IN" sz="1800" b="0" kern="1200" dirty="0"/>
        </a:p>
        <a:p>
          <a:pPr marL="171450" lvl="1" indent="-171450" algn="l" defTabSz="800100">
            <a:lnSpc>
              <a:spcPct val="90000"/>
            </a:lnSpc>
            <a:spcBef>
              <a:spcPct val="0"/>
            </a:spcBef>
            <a:spcAft>
              <a:spcPct val="15000"/>
            </a:spcAft>
            <a:buChar char="••"/>
          </a:pPr>
          <a:endParaRPr lang="en-IN" sz="1800" b="0" kern="1200" dirty="0"/>
        </a:p>
      </dsp:txBody>
      <dsp:txXfrm>
        <a:off x="1802044" y="3816420"/>
        <a:ext cx="6334859" cy="1746637"/>
      </dsp:txXfrm>
    </dsp:sp>
    <dsp:sp modelId="{692CCF87-2C94-40AE-8034-B097E1721BBB}">
      <dsp:nvSpPr>
        <dsp:cNvPr id="0" name=""/>
        <dsp:cNvSpPr/>
      </dsp:nvSpPr>
      <dsp:spPr>
        <a:xfrm>
          <a:off x="174663" y="4017266"/>
          <a:ext cx="1627380" cy="13973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20032"/>
          <a:ext cx="8136904" cy="20402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CHAMPION</a:t>
          </a:r>
          <a:r>
            <a:rPr lang="en-US" sz="1800" b="1" kern="1200" baseline="0" dirty="0">
              <a:solidFill>
                <a:srgbClr val="C00000"/>
              </a:solidFill>
            </a:rPr>
            <a:t> CERAMICS</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Ajay </a:t>
          </a:r>
          <a:r>
            <a:rPr lang="en-US" sz="1800" kern="1200" dirty="0" err="1"/>
            <a:t>Hansda</a:t>
          </a:r>
          <a:r>
            <a:rPr lang="en-US" sz="1800" kern="1200" dirty="0"/>
            <a:t>			</a:t>
          </a:r>
          <a:r>
            <a:rPr lang="en-US" sz="1800" b="0" kern="1200" dirty="0"/>
            <a:t>(</a:t>
          </a:r>
          <a:r>
            <a:rPr lang="en-IN" sz="1800" kern="1200" dirty="0"/>
            <a:t>Internship: - ABI</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Prajwal Chatterjee		</a:t>
          </a:r>
          <a:r>
            <a:rPr lang="en-US" sz="1800" b="0" kern="1200" dirty="0"/>
            <a:t>(</a:t>
          </a:r>
          <a:r>
            <a:rPr lang="en-IN" sz="1800" kern="1200" dirty="0"/>
            <a:t>Internship: - HR JOHNSON</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a:t>
          </a:r>
          <a:r>
            <a:rPr lang="en-US" sz="1800" kern="1200" dirty="0" err="1"/>
            <a:t>Produmen</a:t>
          </a:r>
          <a:r>
            <a:rPr lang="en-US" sz="1800" kern="1200" dirty="0"/>
            <a:t> Singh		</a:t>
          </a:r>
          <a:r>
            <a:rPr lang="en-US" sz="1800" b="0" kern="1200" dirty="0"/>
            <a:t>(</a:t>
          </a:r>
          <a:r>
            <a:rPr lang="en-IN" sz="1800" kern="1200" dirty="0"/>
            <a:t>Internship: - ABI</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a:t>
          </a:r>
          <a:r>
            <a:rPr lang="en-US" sz="1800" kern="1200" dirty="0" err="1"/>
            <a:t>Subhomoy</a:t>
          </a:r>
          <a:r>
            <a:rPr lang="en-US" sz="1800" kern="1200" dirty="0"/>
            <a:t> Bhattacharya	</a:t>
          </a:r>
          <a:r>
            <a:rPr lang="en-US" sz="1800" b="0" kern="1200" dirty="0"/>
            <a:t>(</a:t>
          </a:r>
          <a:r>
            <a:rPr lang="en-IN" sz="1800" kern="1200" dirty="0"/>
            <a:t>Internship: - TATA STEEL</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err="1"/>
            <a:t>Ms</a:t>
          </a:r>
          <a:r>
            <a:rPr lang="en-US" sz="1800" kern="1200" dirty="0"/>
            <a:t> Sumana </a:t>
          </a:r>
          <a:r>
            <a:rPr lang="en-US" sz="1800" kern="1200" dirty="0" err="1"/>
            <a:t>Khanrah</a:t>
          </a:r>
          <a:r>
            <a:rPr lang="en-US" sz="1800" kern="1200" dirty="0"/>
            <a:t>		</a:t>
          </a:r>
          <a:r>
            <a:rPr lang="en-US" sz="1800" b="0" kern="1200" dirty="0"/>
            <a:t>(</a:t>
          </a:r>
          <a:r>
            <a:rPr lang="en-IN" sz="1800" kern="1200" dirty="0"/>
            <a:t>Internship: - TATA STEEL</a:t>
          </a:r>
          <a:r>
            <a:rPr lang="en-IN" sz="1800" b="1" kern="1200" dirty="0">
              <a:solidFill>
                <a:schemeClr val="bg1"/>
              </a:solidFill>
            </a:rPr>
            <a:t>)</a:t>
          </a:r>
          <a:endParaRPr lang="en-IN" sz="1800" kern="1200" dirty="0"/>
        </a:p>
      </dsp:txBody>
      <dsp:txXfrm>
        <a:off x="1788671" y="20032"/>
        <a:ext cx="6348232" cy="2040299"/>
      </dsp:txXfrm>
    </dsp:sp>
    <dsp:sp modelId="{2513F22D-93C9-4DE8-A3DC-06AB57ADA93C}">
      <dsp:nvSpPr>
        <dsp:cNvPr id="0" name=""/>
        <dsp:cNvSpPr/>
      </dsp:nvSpPr>
      <dsp:spPr>
        <a:xfrm>
          <a:off x="161291" y="374985"/>
          <a:ext cx="1627380" cy="129032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2222752"/>
          <a:ext cx="8136904" cy="1612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a:solidFill>
                <a:srgbClr val="C00000"/>
              </a:solidFill>
            </a:rPr>
            <a:t>HR</a:t>
          </a:r>
          <a:r>
            <a:rPr lang="en-US" sz="2800" b="1" kern="1200" baseline="0" dirty="0">
              <a:solidFill>
                <a:srgbClr val="C00000"/>
              </a:solidFill>
            </a:rPr>
            <a:t> JOHNSON</a:t>
          </a:r>
          <a:endParaRPr lang="en-IN" sz="28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a:t>
          </a:r>
          <a:r>
            <a:rPr lang="en-US" sz="1800" kern="1200" dirty="0" err="1"/>
            <a:t>Raktim</a:t>
          </a:r>
          <a:r>
            <a:rPr lang="en-US" sz="1800" kern="1200" dirty="0"/>
            <a:t> Bhattacharya		</a:t>
          </a:r>
          <a:r>
            <a:rPr lang="en-US" sz="1800" b="0" kern="1200" dirty="0"/>
            <a:t>(</a:t>
          </a:r>
          <a:r>
            <a:rPr lang="en-IN" sz="1800" kern="1200" dirty="0"/>
            <a:t>Internship: - HR JOHNSON</a:t>
          </a:r>
          <a:r>
            <a:rPr lang="en-IN" sz="1800" b="1" kern="1200" dirty="0">
              <a:solidFill>
                <a:schemeClr val="bg1"/>
              </a:solidFill>
            </a:rPr>
            <a:t>)</a:t>
          </a:r>
          <a:endParaRPr lang="en-IN" sz="1800" kern="1200" dirty="0"/>
        </a:p>
      </dsp:txBody>
      <dsp:txXfrm>
        <a:off x="1788671" y="2222752"/>
        <a:ext cx="6348232" cy="1612910"/>
      </dsp:txXfrm>
    </dsp:sp>
    <dsp:sp modelId="{A389C3BA-87E1-4537-846A-56674A4CE883}">
      <dsp:nvSpPr>
        <dsp:cNvPr id="0" name=""/>
        <dsp:cNvSpPr/>
      </dsp:nvSpPr>
      <dsp:spPr>
        <a:xfrm>
          <a:off x="202659" y="2355746"/>
          <a:ext cx="1627380" cy="129032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951614"/>
          <a:ext cx="8136904" cy="1612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VISHAKHA INDUSTRIES LTD.</a:t>
          </a:r>
        </a:p>
        <a:p>
          <a:pPr marL="171450" lvl="1" indent="-171450" algn="l" defTabSz="800100">
            <a:lnSpc>
              <a:spcPct val="90000"/>
            </a:lnSpc>
            <a:spcBef>
              <a:spcPct val="0"/>
            </a:spcBef>
            <a:spcAft>
              <a:spcPct val="15000"/>
            </a:spcAft>
            <a:buChar char="••"/>
          </a:pPr>
          <a:r>
            <a:rPr lang="en-US" sz="1800" b="0" kern="1200" dirty="0"/>
            <a:t>Sri </a:t>
          </a:r>
          <a:r>
            <a:rPr lang="en-US" sz="1800" b="0" kern="1200" dirty="0" err="1"/>
            <a:t>Souvik</a:t>
          </a:r>
          <a:r>
            <a:rPr lang="en-US" sz="1800" b="0" kern="1200" dirty="0"/>
            <a:t> </a:t>
          </a:r>
          <a:r>
            <a:rPr lang="en-US" sz="1800" b="0" kern="1200" dirty="0" err="1"/>
            <a:t>Karmakar</a:t>
          </a:r>
          <a:r>
            <a:rPr lang="en-US" sz="1800" b="0" kern="1200" dirty="0"/>
            <a:t>		(</a:t>
          </a:r>
          <a:r>
            <a:rPr lang="en-IN" sz="1800" kern="1200" dirty="0"/>
            <a:t>Internship: - SRU</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r>
            <a:rPr lang="en-US" sz="1800" b="0" kern="1200" dirty="0"/>
            <a:t>Sri </a:t>
          </a:r>
          <a:r>
            <a:rPr lang="en-US" sz="1800" b="0" kern="1200" dirty="0" err="1"/>
            <a:t>Parvan</a:t>
          </a:r>
          <a:r>
            <a:rPr lang="en-US" sz="1800" b="0" kern="1200" dirty="0"/>
            <a:t> Bhattacharya		(</a:t>
          </a:r>
          <a:r>
            <a:rPr lang="en-IN" sz="1800" kern="1200" dirty="0"/>
            <a:t>Internship: - </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endParaRPr lang="en-IN" sz="1800" b="0" kern="1200" dirty="0"/>
        </a:p>
        <a:p>
          <a:pPr marL="171450" lvl="1" indent="-171450" algn="l" defTabSz="800100">
            <a:lnSpc>
              <a:spcPct val="90000"/>
            </a:lnSpc>
            <a:spcBef>
              <a:spcPct val="0"/>
            </a:spcBef>
            <a:spcAft>
              <a:spcPct val="15000"/>
            </a:spcAft>
            <a:buChar char="••"/>
          </a:pPr>
          <a:endParaRPr lang="en-IN" sz="1800" b="0" kern="1200" dirty="0"/>
        </a:p>
      </dsp:txBody>
      <dsp:txXfrm>
        <a:off x="1788671" y="3951614"/>
        <a:ext cx="6348232" cy="1612910"/>
      </dsp:txXfrm>
    </dsp:sp>
    <dsp:sp modelId="{692CCF87-2C94-40AE-8034-B097E1721BBB}">
      <dsp:nvSpPr>
        <dsp:cNvPr id="0" name=""/>
        <dsp:cNvSpPr/>
      </dsp:nvSpPr>
      <dsp:spPr>
        <a:xfrm>
          <a:off x="161291" y="4137083"/>
          <a:ext cx="1627380" cy="1290328"/>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21693"/>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HEATWORKS</a:t>
          </a:r>
          <a:r>
            <a:rPr lang="en-US" sz="2400" b="1" kern="1200" baseline="0" dirty="0">
              <a:solidFill>
                <a:srgbClr val="C00000"/>
              </a:solidFill>
            </a:rPr>
            <a:t> PVT. LTD</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Deb </a:t>
          </a:r>
          <a:r>
            <a:rPr lang="en-US" sz="1800" kern="1200" dirty="0" err="1"/>
            <a:t>Bannerjee</a:t>
          </a:r>
          <a:r>
            <a:rPr lang="en-US" sz="1800" kern="1200" dirty="0"/>
            <a:t>		</a:t>
          </a:r>
          <a:r>
            <a:rPr lang="en-US" sz="1800" b="0" kern="1200" dirty="0"/>
            <a:t>(</a:t>
          </a:r>
          <a:r>
            <a:rPr lang="en-IN" sz="1800" kern="1200" dirty="0"/>
            <a:t>Internship: - ABI</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a:t>
          </a:r>
          <a:r>
            <a:rPr lang="en-US" sz="1800" kern="1200" dirty="0" err="1"/>
            <a:t>Subhojit</a:t>
          </a:r>
          <a:r>
            <a:rPr lang="en-US" sz="1800" kern="1200" dirty="0"/>
            <a:t> Das		</a:t>
          </a:r>
          <a:r>
            <a:rPr lang="en-US" sz="1800" b="0" kern="1200" dirty="0"/>
            <a:t>(</a:t>
          </a:r>
          <a:r>
            <a:rPr lang="en-IN" sz="1800" kern="1200" dirty="0"/>
            <a:t>Internship: - ABI</a:t>
          </a:r>
          <a:r>
            <a:rPr lang="en-IN" sz="1800" b="1" kern="1200" dirty="0">
              <a:solidFill>
                <a:schemeClr val="bg1"/>
              </a:solidFill>
            </a:rPr>
            <a:t>)</a:t>
          </a:r>
          <a:endParaRPr lang="en-IN" sz="1800" kern="1200" dirty="0"/>
        </a:p>
      </dsp:txBody>
      <dsp:txXfrm>
        <a:off x="1802044" y="21693"/>
        <a:ext cx="6334859" cy="1746637"/>
      </dsp:txXfrm>
    </dsp:sp>
    <dsp:sp modelId="{2513F22D-93C9-4DE8-A3DC-06AB57ADA93C}">
      <dsp:nvSpPr>
        <dsp:cNvPr id="0" name=""/>
        <dsp:cNvSpPr/>
      </dsp:nvSpPr>
      <dsp:spPr>
        <a:xfrm>
          <a:off x="174663" y="216024"/>
          <a:ext cx="1627380" cy="13973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872203"/>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MOHAKOSHAL REFRACTORIES</a:t>
          </a:r>
          <a:r>
            <a:rPr lang="en-US" sz="2400" b="1" kern="1200" baseline="0" dirty="0">
              <a:solidFill>
                <a:srgbClr val="C00000"/>
              </a:solidFill>
            </a:rPr>
            <a:t> </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Tanmay Biswas		</a:t>
          </a:r>
          <a:r>
            <a:rPr lang="en-US" sz="1800" b="0" kern="1200" dirty="0"/>
            <a:t>(</a:t>
          </a:r>
          <a:r>
            <a:rPr lang="en-IN" sz="1800" kern="1200" dirty="0"/>
            <a:t>Internship: - SRU</a:t>
          </a:r>
          <a:r>
            <a:rPr lang="en-IN" sz="1800" b="1" kern="1200" dirty="0">
              <a:solidFill>
                <a:schemeClr val="bg1"/>
              </a:solidFill>
            </a:rPr>
            <a:t>)</a:t>
          </a:r>
          <a:r>
            <a:rPr lang="en-US" sz="1800" kern="1200" dirty="0"/>
            <a:t>		</a:t>
          </a:r>
          <a:endParaRPr lang="en-IN" sz="1800" kern="1200" dirty="0"/>
        </a:p>
      </dsp:txBody>
      <dsp:txXfrm>
        <a:off x="1802044" y="1872203"/>
        <a:ext cx="6334859" cy="1746637"/>
      </dsp:txXfrm>
    </dsp:sp>
    <dsp:sp modelId="{A389C3BA-87E1-4537-846A-56674A4CE883}">
      <dsp:nvSpPr>
        <dsp:cNvPr id="0" name=""/>
        <dsp:cNvSpPr/>
      </dsp:nvSpPr>
      <dsp:spPr>
        <a:xfrm>
          <a:off x="216031" y="2088237"/>
          <a:ext cx="1627380" cy="13973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816420"/>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NATIONAL REFRACTORIES</a:t>
          </a:r>
        </a:p>
        <a:p>
          <a:pPr marL="171450" lvl="1" indent="-171450" algn="l" defTabSz="800100">
            <a:lnSpc>
              <a:spcPct val="90000"/>
            </a:lnSpc>
            <a:spcBef>
              <a:spcPct val="0"/>
            </a:spcBef>
            <a:spcAft>
              <a:spcPct val="15000"/>
            </a:spcAft>
            <a:buChar char="••"/>
          </a:pPr>
          <a:r>
            <a:rPr lang="en-US" sz="1800" b="0" kern="1200" dirty="0"/>
            <a:t>Sri Sourav Tanti			(</a:t>
          </a:r>
          <a:r>
            <a:rPr lang="en-IN" sz="1800" kern="1200" dirty="0"/>
            <a:t>Internship: - PGP GLASS</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endParaRPr lang="en-IN" sz="1800" b="0" kern="1200" dirty="0"/>
        </a:p>
        <a:p>
          <a:pPr marL="171450" lvl="1" indent="-171450" algn="l" defTabSz="800100">
            <a:lnSpc>
              <a:spcPct val="90000"/>
            </a:lnSpc>
            <a:spcBef>
              <a:spcPct val="0"/>
            </a:spcBef>
            <a:spcAft>
              <a:spcPct val="15000"/>
            </a:spcAft>
            <a:buChar char="••"/>
          </a:pPr>
          <a:endParaRPr lang="en-IN" sz="1800" b="0" kern="1200" dirty="0"/>
        </a:p>
      </dsp:txBody>
      <dsp:txXfrm>
        <a:off x="1802044" y="3816420"/>
        <a:ext cx="6334859" cy="1746637"/>
      </dsp:txXfrm>
    </dsp:sp>
    <dsp:sp modelId="{692CCF87-2C94-40AE-8034-B097E1721BBB}">
      <dsp:nvSpPr>
        <dsp:cNvPr id="0" name=""/>
        <dsp:cNvSpPr/>
      </dsp:nvSpPr>
      <dsp:spPr>
        <a:xfrm>
          <a:off x="174663" y="4017266"/>
          <a:ext cx="1627380" cy="13973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21693"/>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HR JOHNSON</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IN" sz="1800" kern="1200" dirty="0"/>
            <a:t>Sri </a:t>
          </a:r>
          <a:r>
            <a:rPr lang="en-IN" sz="1800" kern="1200" dirty="0" err="1"/>
            <a:t>Rohan</a:t>
          </a:r>
          <a:r>
            <a:rPr lang="en-IN" sz="1800" kern="1200" dirty="0"/>
            <a:t> Patel</a:t>
          </a:r>
        </a:p>
        <a:p>
          <a:pPr marL="171450" lvl="1" indent="-171450" algn="l" defTabSz="711200">
            <a:lnSpc>
              <a:spcPct val="90000"/>
            </a:lnSpc>
            <a:spcBef>
              <a:spcPct val="0"/>
            </a:spcBef>
            <a:spcAft>
              <a:spcPct val="15000"/>
            </a:spcAft>
            <a:buChar char="••"/>
          </a:pPr>
          <a:r>
            <a:rPr lang="en-US" sz="1600" kern="1200" dirty="0"/>
            <a:t> </a:t>
          </a:r>
          <a:r>
            <a:rPr lang="en-US" sz="1800" b="0" kern="1200" dirty="0"/>
            <a:t>Sri </a:t>
          </a:r>
          <a:r>
            <a:rPr lang="en-US" sz="1800" b="0" kern="1200" dirty="0" err="1"/>
            <a:t>Arindam</a:t>
          </a:r>
          <a:r>
            <a:rPr lang="en-US" sz="1800" b="0" kern="1200" dirty="0"/>
            <a:t> Pal</a:t>
          </a:r>
          <a:endParaRPr lang="en-IN" sz="1800" b="0" kern="1200" dirty="0"/>
        </a:p>
      </dsp:txBody>
      <dsp:txXfrm>
        <a:off x="1802044" y="21693"/>
        <a:ext cx="6334859" cy="1746637"/>
      </dsp:txXfrm>
    </dsp:sp>
    <dsp:sp modelId="{2513F22D-93C9-4DE8-A3DC-06AB57ADA93C}">
      <dsp:nvSpPr>
        <dsp:cNvPr id="0" name=""/>
        <dsp:cNvSpPr/>
      </dsp:nvSpPr>
      <dsp:spPr>
        <a:xfrm>
          <a:off x="174663" y="174663"/>
          <a:ext cx="1627380" cy="13973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921301"/>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RHI MAGNESITA ( FORMERLY DALMIA OCL ) </a:t>
          </a:r>
          <a:endParaRPr lang="en-IN" sz="1800" b="1" kern="1200" dirty="0">
            <a:solidFill>
              <a:srgbClr val="C00000"/>
            </a:solidFill>
          </a:endParaRPr>
        </a:p>
        <a:p>
          <a:pPr marL="171450" lvl="1" indent="-171450" algn="l" defTabSz="711200">
            <a:lnSpc>
              <a:spcPct val="90000"/>
            </a:lnSpc>
            <a:spcBef>
              <a:spcPct val="0"/>
            </a:spcBef>
            <a:spcAft>
              <a:spcPct val="15000"/>
            </a:spcAft>
            <a:buChar char="••"/>
          </a:pPr>
          <a:r>
            <a:rPr lang="en-US" sz="1600" kern="1200" dirty="0"/>
            <a:t>Sri Rajesh pal </a:t>
          </a:r>
          <a:endParaRPr lang="en-IN" sz="1600" kern="1200" dirty="0"/>
        </a:p>
        <a:p>
          <a:pPr marL="171450" lvl="1" indent="-171450" algn="l" defTabSz="711200">
            <a:lnSpc>
              <a:spcPct val="90000"/>
            </a:lnSpc>
            <a:spcBef>
              <a:spcPct val="0"/>
            </a:spcBef>
            <a:spcAft>
              <a:spcPct val="15000"/>
            </a:spcAft>
            <a:buChar char="••"/>
          </a:pPr>
          <a:r>
            <a:rPr lang="en-US" sz="1600" kern="1200" dirty="0"/>
            <a:t>Sri Syed </a:t>
          </a:r>
          <a:r>
            <a:rPr lang="en-US" sz="1600" kern="1200" dirty="0" err="1"/>
            <a:t>Mubashir</a:t>
          </a:r>
          <a:r>
            <a:rPr lang="en-US" sz="1600" kern="1200" dirty="0"/>
            <a:t> </a:t>
          </a:r>
          <a:r>
            <a:rPr lang="en-US" sz="1600" kern="1200" dirty="0" err="1"/>
            <a:t>Alam</a:t>
          </a:r>
          <a:r>
            <a:rPr lang="en-US" sz="1600" kern="1200" dirty="0"/>
            <a:t> </a:t>
          </a:r>
          <a:endParaRPr lang="en-IN" sz="1600" kern="1200" dirty="0"/>
        </a:p>
        <a:p>
          <a:pPr marL="171450" lvl="1" indent="-171450" algn="l" defTabSz="711200">
            <a:lnSpc>
              <a:spcPct val="90000"/>
            </a:lnSpc>
            <a:spcBef>
              <a:spcPct val="0"/>
            </a:spcBef>
            <a:spcAft>
              <a:spcPct val="15000"/>
            </a:spcAft>
            <a:buChar char="••"/>
          </a:pPr>
          <a:r>
            <a:rPr lang="en-US" sz="1600" kern="1200" dirty="0"/>
            <a:t>Sri </a:t>
          </a:r>
          <a:r>
            <a:rPr lang="en-US" sz="1600" kern="1200" dirty="0" err="1"/>
            <a:t>Arghyodeep</a:t>
          </a:r>
          <a:r>
            <a:rPr lang="en-US" sz="1600" kern="1200" dirty="0"/>
            <a:t> </a:t>
          </a:r>
          <a:r>
            <a:rPr lang="en-US" sz="1600" kern="1200" dirty="0" err="1"/>
            <a:t>Nandan</a:t>
          </a:r>
          <a:r>
            <a:rPr lang="en-US" sz="1600" kern="1200" dirty="0"/>
            <a:t> </a:t>
          </a:r>
          <a:endParaRPr lang="en-IN" sz="1600" kern="1200" dirty="0"/>
        </a:p>
        <a:p>
          <a:pPr marL="171450" lvl="1" indent="-171450" algn="l" defTabSz="711200">
            <a:lnSpc>
              <a:spcPct val="90000"/>
            </a:lnSpc>
            <a:spcBef>
              <a:spcPct val="0"/>
            </a:spcBef>
            <a:spcAft>
              <a:spcPct val="15000"/>
            </a:spcAft>
            <a:buChar char="••"/>
          </a:pPr>
          <a:r>
            <a:rPr lang="en-US" sz="1600" kern="1200" dirty="0"/>
            <a:t>Sri </a:t>
          </a:r>
          <a:r>
            <a:rPr lang="en-US" sz="1600" kern="1200" dirty="0" err="1"/>
            <a:t>Anuj</a:t>
          </a:r>
          <a:r>
            <a:rPr lang="en-US" sz="1600" kern="1200" dirty="0"/>
            <a:t> </a:t>
          </a:r>
          <a:r>
            <a:rPr lang="en-US" sz="1600" kern="1200" dirty="0" err="1"/>
            <a:t>Yadav</a:t>
          </a:r>
          <a:endParaRPr lang="en-IN" sz="1600" kern="1200" dirty="0"/>
        </a:p>
      </dsp:txBody>
      <dsp:txXfrm>
        <a:off x="1802044" y="1921301"/>
        <a:ext cx="6334859" cy="1746637"/>
      </dsp:txXfrm>
    </dsp:sp>
    <dsp:sp modelId="{A389C3BA-87E1-4537-846A-56674A4CE883}">
      <dsp:nvSpPr>
        <dsp:cNvPr id="0" name=""/>
        <dsp:cNvSpPr/>
      </dsp:nvSpPr>
      <dsp:spPr>
        <a:xfrm>
          <a:off x="174663" y="2095964"/>
          <a:ext cx="1627380" cy="13973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842602"/>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SAIL REFRACTORY UNIT (BHILAI &amp; IFICO)</a:t>
          </a:r>
          <a:endParaRPr lang="en-IN" sz="2400" b="1" kern="1200" dirty="0">
            <a:solidFill>
              <a:srgbClr val="C00000"/>
            </a:solidFill>
          </a:endParaRPr>
        </a:p>
        <a:p>
          <a:pPr marL="114300" lvl="1" indent="-114300" algn="l" defTabSz="622300">
            <a:lnSpc>
              <a:spcPct val="90000"/>
            </a:lnSpc>
            <a:spcBef>
              <a:spcPct val="0"/>
            </a:spcBef>
            <a:spcAft>
              <a:spcPct val="15000"/>
            </a:spcAft>
            <a:buChar char="••"/>
          </a:pPr>
          <a:r>
            <a:rPr lang="en-US" sz="1400" b="0" kern="1200" dirty="0"/>
            <a:t>Sri </a:t>
          </a:r>
          <a:r>
            <a:rPr lang="en-US" sz="1400" b="0" kern="1200" dirty="0" err="1"/>
            <a:t>Adarsha</a:t>
          </a:r>
          <a:r>
            <a:rPr lang="en-US" sz="1400" b="0" kern="1200" dirty="0"/>
            <a:t> </a:t>
          </a:r>
          <a:r>
            <a:rPr lang="en-US" sz="1400" b="0" kern="1200" dirty="0" err="1"/>
            <a:t>Nath</a:t>
          </a:r>
          <a:r>
            <a:rPr lang="en-US" sz="1400" b="0" kern="1200" dirty="0"/>
            <a:t>                   </a:t>
          </a:r>
          <a:endParaRPr lang="en-IN" sz="1400" b="0" kern="1200" dirty="0"/>
        </a:p>
        <a:p>
          <a:pPr marL="114300" lvl="1" indent="-114300" algn="l" defTabSz="622300">
            <a:lnSpc>
              <a:spcPct val="90000"/>
            </a:lnSpc>
            <a:spcBef>
              <a:spcPct val="0"/>
            </a:spcBef>
            <a:spcAft>
              <a:spcPct val="15000"/>
            </a:spcAft>
            <a:buChar char="••"/>
          </a:pPr>
          <a:r>
            <a:rPr lang="en-US" sz="1400" b="0" kern="1200" dirty="0"/>
            <a:t>Sri </a:t>
          </a:r>
          <a:r>
            <a:rPr lang="en-US" sz="1400" b="0" kern="1200" dirty="0" err="1"/>
            <a:t>Arpan</a:t>
          </a:r>
          <a:r>
            <a:rPr lang="en-US" sz="1400" b="0" kern="1200" dirty="0"/>
            <a:t> </a:t>
          </a:r>
          <a:r>
            <a:rPr lang="en-US" sz="1400" b="0" kern="1200" dirty="0" err="1"/>
            <a:t>Mondal</a:t>
          </a:r>
          <a:endParaRPr lang="en-IN" sz="1400" b="0" kern="1200" dirty="0"/>
        </a:p>
        <a:p>
          <a:pPr marL="114300" lvl="1" indent="-114300" algn="l" defTabSz="622300">
            <a:lnSpc>
              <a:spcPct val="90000"/>
            </a:lnSpc>
            <a:spcBef>
              <a:spcPct val="0"/>
            </a:spcBef>
            <a:spcAft>
              <a:spcPct val="15000"/>
            </a:spcAft>
            <a:buChar char="••"/>
          </a:pPr>
          <a:r>
            <a:rPr lang="en-US" sz="1400" b="0" kern="1200" dirty="0"/>
            <a:t>Sri </a:t>
          </a:r>
          <a:r>
            <a:rPr lang="en-US" sz="1400" b="0" kern="1200" dirty="0" err="1"/>
            <a:t>Diganta</a:t>
          </a:r>
          <a:r>
            <a:rPr lang="en-US" sz="1400" b="0" kern="1200" dirty="0"/>
            <a:t> </a:t>
          </a:r>
          <a:r>
            <a:rPr lang="en-US" sz="1400" b="0" kern="1200" dirty="0" err="1"/>
            <a:t>Mahata</a:t>
          </a:r>
          <a:r>
            <a:rPr lang="en-US" sz="1400" b="0" kern="1200" dirty="0"/>
            <a:t> </a:t>
          </a:r>
          <a:endParaRPr lang="en-IN" sz="1400" b="0" kern="1200" dirty="0"/>
        </a:p>
        <a:p>
          <a:pPr marL="114300" lvl="1" indent="-114300" algn="l" defTabSz="622300">
            <a:lnSpc>
              <a:spcPct val="90000"/>
            </a:lnSpc>
            <a:spcBef>
              <a:spcPct val="0"/>
            </a:spcBef>
            <a:spcAft>
              <a:spcPct val="15000"/>
            </a:spcAft>
            <a:buChar char="••"/>
          </a:pPr>
          <a:r>
            <a:rPr lang="en-US" sz="1400" b="0" kern="1200" dirty="0"/>
            <a:t>Sri </a:t>
          </a:r>
          <a:r>
            <a:rPr lang="en-US" sz="1400" b="0" kern="1200" dirty="0" err="1"/>
            <a:t>Arindam</a:t>
          </a:r>
          <a:r>
            <a:rPr lang="en-US" sz="1400" b="0" kern="1200" dirty="0"/>
            <a:t> Das</a:t>
          </a:r>
          <a:endParaRPr lang="en-IN" sz="1400" b="0" kern="1200" dirty="0"/>
        </a:p>
        <a:p>
          <a:pPr marL="114300" lvl="1" indent="-114300" algn="l" defTabSz="622300">
            <a:lnSpc>
              <a:spcPct val="90000"/>
            </a:lnSpc>
            <a:spcBef>
              <a:spcPct val="0"/>
            </a:spcBef>
            <a:spcAft>
              <a:spcPct val="15000"/>
            </a:spcAft>
            <a:buChar char="••"/>
          </a:pPr>
          <a:r>
            <a:rPr lang="en-US" sz="1400" b="0" kern="1200" dirty="0"/>
            <a:t>Sri </a:t>
          </a:r>
          <a:r>
            <a:rPr lang="en-US" sz="1400" b="0" kern="1200" dirty="0" err="1"/>
            <a:t>Soumen</a:t>
          </a:r>
          <a:r>
            <a:rPr lang="en-US" sz="1400" b="0" kern="1200" dirty="0"/>
            <a:t> Das</a:t>
          </a:r>
          <a:endParaRPr lang="en-IN" sz="1600" b="0" kern="1200" dirty="0"/>
        </a:p>
        <a:p>
          <a:pPr marL="228600" lvl="1" indent="-228600" algn="l" defTabSz="889000">
            <a:lnSpc>
              <a:spcPct val="90000"/>
            </a:lnSpc>
            <a:spcBef>
              <a:spcPct val="0"/>
            </a:spcBef>
            <a:spcAft>
              <a:spcPct val="15000"/>
            </a:spcAft>
            <a:buChar char="••"/>
          </a:pPr>
          <a:endParaRPr lang="en-IN" sz="2000" kern="1200" dirty="0"/>
        </a:p>
      </dsp:txBody>
      <dsp:txXfrm>
        <a:off x="1802044" y="3842602"/>
        <a:ext cx="6334859" cy="1746637"/>
      </dsp:txXfrm>
    </dsp:sp>
    <dsp:sp modelId="{692CCF87-2C94-40AE-8034-B097E1721BBB}">
      <dsp:nvSpPr>
        <dsp:cNvPr id="0" name=""/>
        <dsp:cNvSpPr/>
      </dsp:nvSpPr>
      <dsp:spPr>
        <a:xfrm>
          <a:off x="174663" y="4017266"/>
          <a:ext cx="1627380" cy="13973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0"/>
          <a:ext cx="8136904" cy="1944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ADITYA BIRLA INSULATOR </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IN" sz="1800" kern="1200" dirty="0"/>
            <a:t>Sri </a:t>
          </a:r>
          <a:r>
            <a:rPr lang="en-IN" sz="1800" kern="1200" dirty="0" err="1"/>
            <a:t>Subhadeep</a:t>
          </a:r>
          <a:r>
            <a:rPr lang="en-IN" sz="1800" kern="1200" dirty="0"/>
            <a:t> </a:t>
          </a:r>
          <a:r>
            <a:rPr lang="en-IN" sz="1800" kern="1200" dirty="0" err="1"/>
            <a:t>Mandal</a:t>
          </a:r>
          <a:endParaRPr lang="en-IN" sz="1800" kern="1200" dirty="0"/>
        </a:p>
        <a:p>
          <a:pPr marL="114300" lvl="1" indent="-114300" algn="l" defTabSz="622300">
            <a:lnSpc>
              <a:spcPct val="90000"/>
            </a:lnSpc>
            <a:spcBef>
              <a:spcPct val="0"/>
            </a:spcBef>
            <a:spcAft>
              <a:spcPct val="15000"/>
            </a:spcAft>
            <a:buChar char="••"/>
          </a:pPr>
          <a:r>
            <a:rPr lang="en-US" sz="1400" kern="1200" dirty="0"/>
            <a:t> </a:t>
          </a:r>
          <a:r>
            <a:rPr lang="en-US" sz="1800" kern="1200" dirty="0" err="1"/>
            <a:t>Ms</a:t>
          </a:r>
          <a:r>
            <a:rPr lang="en-US" sz="1800" kern="1200" dirty="0"/>
            <a:t> </a:t>
          </a:r>
          <a:r>
            <a:rPr lang="en-US" sz="1800" kern="1200" dirty="0" err="1"/>
            <a:t>Ishani</a:t>
          </a:r>
          <a:r>
            <a:rPr lang="en-US" sz="1800" kern="1200" dirty="0"/>
            <a:t> Ray</a:t>
          </a:r>
          <a:endParaRPr lang="en-IN" sz="2000" b="0" kern="1200" dirty="0"/>
        </a:p>
      </dsp:txBody>
      <dsp:txXfrm>
        <a:off x="1821802" y="0"/>
        <a:ext cx="6315101" cy="1944216"/>
      </dsp:txXfrm>
    </dsp:sp>
    <dsp:sp modelId="{2513F22D-93C9-4DE8-A3DC-06AB57ADA93C}">
      <dsp:nvSpPr>
        <dsp:cNvPr id="0" name=""/>
        <dsp:cNvSpPr/>
      </dsp:nvSpPr>
      <dsp:spPr>
        <a:xfrm>
          <a:off x="194421" y="194421"/>
          <a:ext cx="1627380" cy="155537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20681"/>
          <a:ext cx="8136904" cy="16651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b="1" kern="1200" dirty="0">
              <a:solidFill>
                <a:srgbClr val="C00000"/>
              </a:solidFill>
            </a:rPr>
            <a:t>SAINT GOBAIN GLASS</a:t>
          </a:r>
          <a:endParaRPr lang="en-IN" sz="1800" kern="1200" dirty="0"/>
        </a:p>
        <a:p>
          <a:pPr marL="171450" lvl="1" indent="-171450" algn="l" defTabSz="800100">
            <a:lnSpc>
              <a:spcPct val="90000"/>
            </a:lnSpc>
            <a:spcBef>
              <a:spcPct val="0"/>
            </a:spcBef>
            <a:spcAft>
              <a:spcPct val="15000"/>
            </a:spcAft>
            <a:buChar char="••"/>
          </a:pPr>
          <a:r>
            <a:rPr lang="en-IN" sz="1800" kern="1200" dirty="0" err="1"/>
            <a:t>Ms.</a:t>
          </a:r>
          <a:r>
            <a:rPr lang="en-IN" sz="1800" kern="1200" dirty="0"/>
            <a:t> </a:t>
          </a:r>
          <a:r>
            <a:rPr lang="en-IN" sz="1800" kern="1200" dirty="0" err="1"/>
            <a:t>Saloni</a:t>
          </a:r>
          <a:r>
            <a:rPr lang="en-IN" sz="1800" kern="1200" dirty="0"/>
            <a:t> Roy</a:t>
          </a:r>
        </a:p>
        <a:p>
          <a:pPr marL="171450" lvl="1" indent="-171450" algn="l" defTabSz="800100">
            <a:lnSpc>
              <a:spcPct val="90000"/>
            </a:lnSpc>
            <a:spcBef>
              <a:spcPct val="0"/>
            </a:spcBef>
            <a:spcAft>
              <a:spcPct val="15000"/>
            </a:spcAft>
            <a:buChar char="••"/>
          </a:pPr>
          <a:r>
            <a:rPr lang="en-IN" sz="1800" kern="1200" dirty="0" err="1"/>
            <a:t>Ms.</a:t>
          </a:r>
          <a:r>
            <a:rPr lang="en-IN" sz="1800" kern="1200" dirty="0"/>
            <a:t> </a:t>
          </a:r>
          <a:r>
            <a:rPr lang="en-IN" sz="1800" kern="1200" dirty="0" err="1"/>
            <a:t>Parnashi</a:t>
          </a:r>
          <a:r>
            <a:rPr lang="en-IN" sz="1800" kern="1200" dirty="0"/>
            <a:t> </a:t>
          </a:r>
          <a:r>
            <a:rPr lang="en-IN" sz="1800" kern="1200" dirty="0" err="1"/>
            <a:t>Biswas</a:t>
          </a:r>
          <a:endParaRPr lang="en-IN" sz="1800" kern="1200" dirty="0"/>
        </a:p>
        <a:p>
          <a:pPr marL="171450" lvl="1" indent="-171450" algn="l" defTabSz="800100">
            <a:lnSpc>
              <a:spcPct val="90000"/>
            </a:lnSpc>
            <a:spcBef>
              <a:spcPct val="0"/>
            </a:spcBef>
            <a:spcAft>
              <a:spcPct val="15000"/>
            </a:spcAft>
            <a:buChar char="••"/>
          </a:pPr>
          <a:r>
            <a:rPr lang="en-IN" sz="1800" kern="1200" dirty="0"/>
            <a:t>Sri </a:t>
          </a:r>
          <a:r>
            <a:rPr lang="en-IN" sz="1800" kern="1200" dirty="0" err="1"/>
            <a:t>Shatantik</a:t>
          </a:r>
          <a:r>
            <a:rPr lang="en-IN" sz="1800" kern="1200" dirty="0"/>
            <a:t> </a:t>
          </a:r>
          <a:r>
            <a:rPr lang="en-IN" sz="1800" kern="1200" dirty="0" err="1"/>
            <a:t>Saha</a:t>
          </a:r>
          <a:endParaRPr lang="en-IN" sz="1800" kern="1200" dirty="0"/>
        </a:p>
        <a:p>
          <a:pPr marL="171450" lvl="1" indent="-171450" algn="l" defTabSz="800100">
            <a:lnSpc>
              <a:spcPct val="90000"/>
            </a:lnSpc>
            <a:spcBef>
              <a:spcPct val="0"/>
            </a:spcBef>
            <a:spcAft>
              <a:spcPct val="15000"/>
            </a:spcAft>
            <a:buChar char="••"/>
          </a:pPr>
          <a:r>
            <a:rPr lang="en-IN" sz="1800" kern="1200" dirty="0"/>
            <a:t>Sri </a:t>
          </a:r>
          <a:r>
            <a:rPr lang="en-IN" sz="1800" kern="1200" dirty="0" err="1"/>
            <a:t>Srijit</a:t>
          </a:r>
          <a:r>
            <a:rPr lang="en-IN" sz="1800" kern="1200" dirty="0"/>
            <a:t> </a:t>
          </a:r>
          <a:r>
            <a:rPr lang="en-IN" sz="1800" kern="1200" dirty="0" err="1"/>
            <a:t>Basu</a:t>
          </a:r>
          <a:endParaRPr lang="en-IN" sz="1800" kern="1200" dirty="0"/>
        </a:p>
        <a:p>
          <a:pPr marL="114300" lvl="1" indent="-114300" algn="l" defTabSz="622300">
            <a:lnSpc>
              <a:spcPct val="90000"/>
            </a:lnSpc>
            <a:spcBef>
              <a:spcPct val="0"/>
            </a:spcBef>
            <a:spcAft>
              <a:spcPct val="15000"/>
            </a:spcAft>
            <a:buChar char="••"/>
          </a:pPr>
          <a:endParaRPr lang="en-IN" sz="1400" kern="1200"/>
        </a:p>
      </dsp:txBody>
      <dsp:txXfrm>
        <a:off x="1793899" y="20681"/>
        <a:ext cx="6343004" cy="1665184"/>
      </dsp:txXfrm>
    </dsp:sp>
    <dsp:sp modelId="{2513F22D-93C9-4DE8-A3DC-06AB57ADA93C}">
      <dsp:nvSpPr>
        <dsp:cNvPr id="0" name=""/>
        <dsp:cNvSpPr/>
      </dsp:nvSpPr>
      <dsp:spPr>
        <a:xfrm>
          <a:off x="166518" y="166518"/>
          <a:ext cx="1627380" cy="133214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831703"/>
          <a:ext cx="8136904" cy="16651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800100">
            <a:lnSpc>
              <a:spcPct val="90000"/>
            </a:lnSpc>
            <a:spcBef>
              <a:spcPct val="0"/>
            </a:spcBef>
            <a:spcAft>
              <a:spcPct val="35000"/>
            </a:spcAft>
          </a:pPr>
          <a:r>
            <a:rPr lang="en-IN" sz="1800" b="1" kern="1200" dirty="0">
              <a:solidFill>
                <a:srgbClr val="C00000"/>
              </a:solidFill>
            </a:rPr>
            <a:t>TRL KROSAKI REFRACTORY LTD.</a:t>
          </a:r>
          <a:endParaRPr lang="en-IN" sz="1800" kern="1200" dirty="0"/>
        </a:p>
        <a:p>
          <a:pPr marL="171450" lvl="1" indent="-171450" algn="l" defTabSz="711200">
            <a:lnSpc>
              <a:spcPct val="90000"/>
            </a:lnSpc>
            <a:spcBef>
              <a:spcPct val="0"/>
            </a:spcBef>
            <a:spcAft>
              <a:spcPct val="15000"/>
            </a:spcAft>
            <a:buChar char="••"/>
          </a:pPr>
          <a:r>
            <a:rPr lang="en-IN" sz="1600" kern="1200" dirty="0"/>
            <a:t>Sri Dipanjan Ash</a:t>
          </a:r>
        </a:p>
        <a:p>
          <a:pPr marL="171450" lvl="1" indent="-171450" algn="l" defTabSz="711200">
            <a:lnSpc>
              <a:spcPct val="90000"/>
            </a:lnSpc>
            <a:spcBef>
              <a:spcPct val="0"/>
            </a:spcBef>
            <a:spcAft>
              <a:spcPct val="15000"/>
            </a:spcAft>
            <a:buChar char="••"/>
          </a:pPr>
          <a:r>
            <a:rPr lang="en-US" sz="1600" kern="1200" dirty="0" err="1"/>
            <a:t>Ms</a:t>
          </a:r>
          <a:r>
            <a:rPr lang="en-US" sz="1600" kern="1200" dirty="0"/>
            <a:t> Sudipa Jana</a:t>
          </a:r>
          <a:endParaRPr lang="en-IN" sz="1600" kern="1200" dirty="0"/>
        </a:p>
        <a:p>
          <a:pPr marL="171450" lvl="1" indent="-171450" algn="l" defTabSz="711200">
            <a:lnSpc>
              <a:spcPct val="90000"/>
            </a:lnSpc>
            <a:spcBef>
              <a:spcPct val="0"/>
            </a:spcBef>
            <a:spcAft>
              <a:spcPct val="15000"/>
            </a:spcAft>
            <a:buChar char="••"/>
          </a:pPr>
          <a:r>
            <a:rPr lang="en-IN" sz="1600" kern="1200" dirty="0"/>
            <a:t>Sri Siddhartha Das</a:t>
          </a:r>
        </a:p>
        <a:p>
          <a:pPr marL="171450" lvl="1" indent="-171450" algn="l" defTabSz="711200">
            <a:lnSpc>
              <a:spcPct val="90000"/>
            </a:lnSpc>
            <a:spcBef>
              <a:spcPct val="0"/>
            </a:spcBef>
            <a:spcAft>
              <a:spcPct val="15000"/>
            </a:spcAft>
            <a:buChar char="••"/>
          </a:pPr>
          <a:r>
            <a:rPr lang="en-US" sz="1600" kern="1200" dirty="0"/>
            <a:t>Sri Arup </a:t>
          </a:r>
          <a:r>
            <a:rPr lang="en-US" sz="1600" kern="1200" dirty="0" err="1"/>
            <a:t>Mondal</a:t>
          </a:r>
          <a:endParaRPr lang="en-IN" sz="1600" kern="1200" dirty="0"/>
        </a:p>
        <a:p>
          <a:pPr marL="171450" lvl="1" indent="-171450" algn="l" defTabSz="711200">
            <a:lnSpc>
              <a:spcPct val="90000"/>
            </a:lnSpc>
            <a:spcBef>
              <a:spcPct val="0"/>
            </a:spcBef>
            <a:spcAft>
              <a:spcPct val="15000"/>
            </a:spcAft>
            <a:buChar char="••"/>
          </a:pPr>
          <a:r>
            <a:rPr lang="en-US" sz="1600" kern="1200" dirty="0"/>
            <a:t>Sri  </a:t>
          </a:r>
          <a:r>
            <a:rPr lang="en-US" sz="1600" kern="1200" dirty="0" err="1"/>
            <a:t>Anubhav</a:t>
          </a:r>
          <a:r>
            <a:rPr lang="en-US" sz="1600" kern="1200" dirty="0"/>
            <a:t> </a:t>
          </a:r>
          <a:r>
            <a:rPr lang="en-US" sz="1600" kern="1200" dirty="0" err="1"/>
            <a:t>Basu</a:t>
          </a:r>
          <a:endParaRPr lang="en-IN" sz="1600" kern="1200" dirty="0"/>
        </a:p>
      </dsp:txBody>
      <dsp:txXfrm>
        <a:off x="1793899" y="1831703"/>
        <a:ext cx="6343004" cy="1665184"/>
      </dsp:txXfrm>
    </dsp:sp>
    <dsp:sp modelId="{A389C3BA-87E1-4537-846A-56674A4CE883}">
      <dsp:nvSpPr>
        <dsp:cNvPr id="0" name=""/>
        <dsp:cNvSpPr/>
      </dsp:nvSpPr>
      <dsp:spPr>
        <a:xfrm>
          <a:off x="166518" y="1998221"/>
          <a:ext cx="1627380" cy="1332147"/>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663406"/>
          <a:ext cx="8136904" cy="16651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b="1" kern="1200" dirty="0">
              <a:solidFill>
                <a:srgbClr val="C00000"/>
              </a:solidFill>
            </a:rPr>
            <a:t>CALDERYS INDIA REFRACTORIES LTD</a:t>
          </a:r>
          <a:endParaRPr lang="en-IN" sz="2400" b="1" kern="1200" dirty="0"/>
        </a:p>
        <a:p>
          <a:pPr marL="228600" lvl="1" indent="-228600" algn="l" defTabSz="889000">
            <a:lnSpc>
              <a:spcPct val="90000"/>
            </a:lnSpc>
            <a:spcBef>
              <a:spcPct val="0"/>
            </a:spcBef>
            <a:spcAft>
              <a:spcPct val="15000"/>
            </a:spcAft>
            <a:buChar char="••"/>
          </a:pPr>
          <a:r>
            <a:rPr lang="en-US" sz="2000" b="0" kern="1200" dirty="0"/>
            <a:t> Sri </a:t>
          </a:r>
          <a:r>
            <a:rPr lang="en-US" sz="2000" b="0" kern="1200" dirty="0" err="1"/>
            <a:t>Samik</a:t>
          </a:r>
          <a:r>
            <a:rPr lang="en-US" sz="2000" b="0" kern="1200" dirty="0"/>
            <a:t> </a:t>
          </a:r>
          <a:r>
            <a:rPr lang="en-US" sz="2000" b="0" kern="1200" dirty="0" err="1"/>
            <a:t>Sarkar</a:t>
          </a:r>
          <a:endParaRPr lang="en-IN" sz="2000" b="0" kern="1200" dirty="0"/>
        </a:p>
        <a:p>
          <a:pPr marL="228600" lvl="1" indent="-228600" algn="l" defTabSz="889000">
            <a:lnSpc>
              <a:spcPct val="90000"/>
            </a:lnSpc>
            <a:spcBef>
              <a:spcPct val="0"/>
            </a:spcBef>
            <a:spcAft>
              <a:spcPct val="15000"/>
            </a:spcAft>
            <a:buChar char="••"/>
          </a:pPr>
          <a:r>
            <a:rPr lang="en-US" sz="2000" kern="1200" dirty="0"/>
            <a:t> Sri </a:t>
          </a:r>
          <a:r>
            <a:rPr lang="en-US" sz="2000" kern="1200" dirty="0" err="1"/>
            <a:t>Sreejon</a:t>
          </a:r>
          <a:r>
            <a:rPr lang="en-US" sz="2000" kern="1200" dirty="0"/>
            <a:t> </a:t>
          </a:r>
          <a:r>
            <a:rPr lang="en-US" sz="2000" kern="1200" dirty="0" err="1"/>
            <a:t>Bhuniya</a:t>
          </a:r>
          <a:endParaRPr lang="en-IN" sz="2000" kern="1200" dirty="0"/>
        </a:p>
        <a:p>
          <a:pPr marL="228600" lvl="1" indent="-228600" algn="l" defTabSz="889000">
            <a:lnSpc>
              <a:spcPct val="90000"/>
            </a:lnSpc>
            <a:spcBef>
              <a:spcPct val="0"/>
            </a:spcBef>
            <a:spcAft>
              <a:spcPct val="15000"/>
            </a:spcAft>
            <a:buChar char="••"/>
          </a:pPr>
          <a:r>
            <a:rPr lang="en-US" sz="2000" kern="1200" dirty="0"/>
            <a:t> Sri </a:t>
          </a:r>
          <a:r>
            <a:rPr lang="en-US" sz="2000" kern="1200" dirty="0" err="1"/>
            <a:t>Soumik</a:t>
          </a:r>
          <a:r>
            <a:rPr lang="en-US" sz="2000" kern="1200" dirty="0"/>
            <a:t> Roy</a:t>
          </a:r>
          <a:endParaRPr lang="en-IN" sz="2000" kern="1200" dirty="0"/>
        </a:p>
      </dsp:txBody>
      <dsp:txXfrm>
        <a:off x="1793899" y="3663406"/>
        <a:ext cx="6343004" cy="1665184"/>
      </dsp:txXfrm>
    </dsp:sp>
    <dsp:sp modelId="{692CCF87-2C94-40AE-8034-B097E1721BBB}">
      <dsp:nvSpPr>
        <dsp:cNvPr id="0" name=""/>
        <dsp:cNvSpPr/>
      </dsp:nvSpPr>
      <dsp:spPr>
        <a:xfrm>
          <a:off x="166518" y="3829925"/>
          <a:ext cx="1627380" cy="1332147"/>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18096"/>
          <a:ext cx="8136904" cy="1457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IN" sz="1800" b="1" kern="1200" dirty="0">
              <a:solidFill>
                <a:srgbClr val="C00000"/>
              </a:solidFill>
            </a:rPr>
            <a:t>SAINT GOBAIN GLASS</a:t>
          </a:r>
          <a:endParaRPr lang="en-IN" sz="1800" kern="1200" dirty="0"/>
        </a:p>
        <a:p>
          <a:pPr marL="171450" lvl="1" indent="-171450" algn="l" defTabSz="800100">
            <a:lnSpc>
              <a:spcPct val="90000"/>
            </a:lnSpc>
            <a:spcBef>
              <a:spcPct val="0"/>
            </a:spcBef>
            <a:spcAft>
              <a:spcPct val="15000"/>
            </a:spcAft>
            <a:buChar char="••"/>
          </a:pPr>
          <a:r>
            <a:rPr lang="en-IN" sz="1800" kern="1200" dirty="0" err="1"/>
            <a:t>Ms.</a:t>
          </a:r>
          <a:r>
            <a:rPr lang="en-IN" sz="1800" kern="1200" dirty="0"/>
            <a:t> Riya </a:t>
          </a:r>
          <a:r>
            <a:rPr lang="en-IN" sz="1800" kern="1200" dirty="0" err="1"/>
            <a:t>Panja</a:t>
          </a:r>
          <a:r>
            <a:rPr lang="en-IN" sz="1800" kern="1200" dirty="0"/>
            <a:t>		(Internship: - </a:t>
          </a:r>
          <a:r>
            <a:rPr lang="en-IN" sz="1800" kern="1200" dirty="0" err="1"/>
            <a:t>Calderys</a:t>
          </a:r>
          <a:r>
            <a:rPr lang="en-IN" sz="1800" kern="1200" dirty="0"/>
            <a:t>)</a:t>
          </a:r>
        </a:p>
        <a:p>
          <a:pPr marL="171450" lvl="1" indent="-171450" algn="l" defTabSz="800100">
            <a:lnSpc>
              <a:spcPct val="90000"/>
            </a:lnSpc>
            <a:spcBef>
              <a:spcPct val="0"/>
            </a:spcBef>
            <a:spcAft>
              <a:spcPct val="15000"/>
            </a:spcAft>
            <a:buChar char="••"/>
          </a:pPr>
          <a:r>
            <a:rPr lang="en-US" sz="1800" kern="1200" dirty="0"/>
            <a:t>Sri </a:t>
          </a:r>
          <a:r>
            <a:rPr lang="en-US" sz="1800" kern="1200" dirty="0" err="1"/>
            <a:t>Rupayan</a:t>
          </a:r>
          <a:r>
            <a:rPr lang="en-US" sz="1800" kern="1200" dirty="0"/>
            <a:t> Roy	(</a:t>
          </a:r>
          <a:r>
            <a:rPr lang="en-IN" sz="1800" kern="1200" dirty="0"/>
            <a:t>Internship: - Dalmia OCL)</a:t>
          </a:r>
        </a:p>
        <a:p>
          <a:pPr marL="114300" lvl="1" indent="-114300" algn="l" defTabSz="622300">
            <a:lnSpc>
              <a:spcPct val="90000"/>
            </a:lnSpc>
            <a:spcBef>
              <a:spcPct val="0"/>
            </a:spcBef>
            <a:spcAft>
              <a:spcPct val="15000"/>
            </a:spcAft>
            <a:buChar char="••"/>
          </a:pPr>
          <a:endParaRPr lang="en-IN" sz="1400" kern="1200" dirty="0"/>
        </a:p>
      </dsp:txBody>
      <dsp:txXfrm>
        <a:off x="1773084" y="18096"/>
        <a:ext cx="6363819" cy="1457036"/>
      </dsp:txXfrm>
    </dsp:sp>
    <dsp:sp modelId="{2513F22D-93C9-4DE8-A3DC-06AB57ADA93C}">
      <dsp:nvSpPr>
        <dsp:cNvPr id="0" name=""/>
        <dsp:cNvSpPr/>
      </dsp:nvSpPr>
      <dsp:spPr>
        <a:xfrm>
          <a:off x="145703" y="145703"/>
          <a:ext cx="1627380" cy="116562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602740"/>
          <a:ext cx="8136904" cy="17207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800100">
            <a:lnSpc>
              <a:spcPct val="90000"/>
            </a:lnSpc>
            <a:spcBef>
              <a:spcPct val="0"/>
            </a:spcBef>
            <a:spcAft>
              <a:spcPct val="35000"/>
            </a:spcAft>
          </a:pPr>
          <a:r>
            <a:rPr lang="en-IN" sz="1800" b="1" kern="1200" dirty="0">
              <a:solidFill>
                <a:srgbClr val="C00000"/>
              </a:solidFill>
            </a:rPr>
            <a:t>TRL KROSAKI REFRACTORY LTD.</a:t>
          </a:r>
          <a:endParaRPr lang="en-IN" sz="1800" kern="1200" dirty="0"/>
        </a:p>
        <a:p>
          <a:pPr marL="171450" lvl="1" indent="-171450" algn="l" defTabSz="711200">
            <a:lnSpc>
              <a:spcPct val="90000"/>
            </a:lnSpc>
            <a:spcBef>
              <a:spcPct val="0"/>
            </a:spcBef>
            <a:spcAft>
              <a:spcPct val="15000"/>
            </a:spcAft>
            <a:buChar char="••"/>
          </a:pPr>
          <a:r>
            <a:rPr lang="en-US" sz="1600" kern="1200" dirty="0"/>
            <a:t>Sri </a:t>
          </a:r>
          <a:r>
            <a:rPr lang="en-US" sz="1600" kern="1200" dirty="0" err="1"/>
            <a:t>Abhirup</a:t>
          </a:r>
          <a:r>
            <a:rPr lang="en-US" sz="1600" kern="1200" dirty="0"/>
            <a:t> Mondal	 </a:t>
          </a:r>
          <a:r>
            <a:rPr lang="en-IN" sz="1600" kern="1200" dirty="0"/>
            <a:t>(Internship: - </a:t>
          </a:r>
          <a:r>
            <a:rPr lang="en-IN" sz="1600" b="1" kern="1200" dirty="0">
              <a:solidFill>
                <a:schemeClr val="bg1"/>
              </a:solidFill>
            </a:rPr>
            <a:t>TRL Krosaki Refractory Ltd</a:t>
          </a:r>
          <a:r>
            <a:rPr lang="en-IN" sz="1600" kern="1200" dirty="0"/>
            <a:t>)</a:t>
          </a:r>
        </a:p>
        <a:p>
          <a:pPr marL="171450" lvl="1" indent="-171450" algn="l" defTabSz="711200">
            <a:lnSpc>
              <a:spcPct val="90000"/>
            </a:lnSpc>
            <a:spcBef>
              <a:spcPct val="0"/>
            </a:spcBef>
            <a:spcAft>
              <a:spcPct val="15000"/>
            </a:spcAft>
            <a:buChar char="••"/>
          </a:pPr>
          <a:r>
            <a:rPr lang="en-US" sz="1600" kern="1200" dirty="0"/>
            <a:t>Sri Arjun Pal		 </a:t>
          </a:r>
          <a:r>
            <a:rPr lang="en-IN" sz="1600" kern="1200" dirty="0"/>
            <a:t>(Internship: - </a:t>
          </a:r>
          <a:r>
            <a:rPr lang="en-IN" sz="1600" b="1" kern="1200" dirty="0">
              <a:solidFill>
                <a:schemeClr val="bg1"/>
              </a:solidFill>
            </a:rPr>
            <a:t>TRL Krosaki Refractory Ltd</a:t>
          </a:r>
          <a:r>
            <a:rPr lang="en-IN" sz="1600" kern="1200" dirty="0"/>
            <a:t>)</a:t>
          </a:r>
        </a:p>
        <a:p>
          <a:pPr marL="171450" lvl="1" indent="-171450" algn="l" defTabSz="711200">
            <a:lnSpc>
              <a:spcPct val="90000"/>
            </a:lnSpc>
            <a:spcBef>
              <a:spcPct val="0"/>
            </a:spcBef>
            <a:spcAft>
              <a:spcPct val="15000"/>
            </a:spcAft>
            <a:buChar char="••"/>
          </a:pPr>
          <a:r>
            <a:rPr lang="en-US" sz="1600" kern="1200" dirty="0"/>
            <a:t>Sri </a:t>
          </a:r>
          <a:r>
            <a:rPr lang="en-US" sz="1600" kern="1200" dirty="0" err="1"/>
            <a:t>Sagnik</a:t>
          </a:r>
          <a:r>
            <a:rPr lang="en-US" sz="1600" kern="1200" dirty="0"/>
            <a:t> Ghosh	 </a:t>
          </a:r>
          <a:r>
            <a:rPr lang="en-IN" sz="1600" kern="1200" dirty="0"/>
            <a:t>(Internship: - </a:t>
          </a:r>
          <a:r>
            <a:rPr lang="en-IN" sz="1600" b="1" kern="1200" dirty="0">
              <a:solidFill>
                <a:schemeClr val="bg1"/>
              </a:solidFill>
            </a:rPr>
            <a:t>TRL Krosaki Refractory Ltd</a:t>
          </a:r>
          <a:r>
            <a:rPr lang="en-IN" sz="1600" kern="1200" dirty="0"/>
            <a:t>)</a:t>
          </a:r>
        </a:p>
        <a:p>
          <a:pPr marL="171450" lvl="1" indent="-171450" algn="l" defTabSz="711200">
            <a:lnSpc>
              <a:spcPct val="90000"/>
            </a:lnSpc>
            <a:spcBef>
              <a:spcPct val="0"/>
            </a:spcBef>
            <a:spcAft>
              <a:spcPct val="15000"/>
            </a:spcAft>
            <a:buChar char="••"/>
          </a:pPr>
          <a:r>
            <a:rPr lang="en-US" sz="1600" kern="1200" dirty="0"/>
            <a:t>Karan </a:t>
          </a:r>
          <a:r>
            <a:rPr lang="en-US" sz="1600" kern="1200" dirty="0" err="1"/>
            <a:t>Sharangi</a:t>
          </a:r>
          <a:r>
            <a:rPr lang="en-US" sz="1600" kern="1200" dirty="0"/>
            <a:t>		 </a:t>
          </a:r>
          <a:r>
            <a:rPr lang="en-IN" sz="1600" kern="1200" dirty="0"/>
            <a:t>(Internship: - </a:t>
          </a:r>
          <a:r>
            <a:rPr lang="en-IN" sz="1600" b="1" kern="1200" dirty="0">
              <a:solidFill>
                <a:schemeClr val="bg1"/>
              </a:solidFill>
            </a:rPr>
            <a:t>TRL Krosaki Refractory Ltd</a:t>
          </a:r>
          <a:r>
            <a:rPr lang="en-IN" sz="1600" kern="1200" dirty="0"/>
            <a:t>)</a:t>
          </a:r>
        </a:p>
        <a:p>
          <a:pPr marL="171450" lvl="1" indent="-171450" algn="l" defTabSz="711200">
            <a:lnSpc>
              <a:spcPct val="90000"/>
            </a:lnSpc>
            <a:spcBef>
              <a:spcPct val="0"/>
            </a:spcBef>
            <a:spcAft>
              <a:spcPct val="15000"/>
            </a:spcAft>
            <a:buChar char="••"/>
          </a:pPr>
          <a:r>
            <a:rPr lang="en-US" sz="1600" kern="1200" dirty="0"/>
            <a:t>Tanmoy </a:t>
          </a:r>
          <a:r>
            <a:rPr lang="en-US" sz="1600" kern="1200" dirty="0" err="1"/>
            <a:t>Bhuinya</a:t>
          </a:r>
          <a:r>
            <a:rPr lang="en-US" sz="1600" kern="1200" dirty="0"/>
            <a:t>	 </a:t>
          </a:r>
          <a:r>
            <a:rPr lang="en-IN" sz="1600" kern="1200" dirty="0"/>
            <a:t>(Internship: - </a:t>
          </a:r>
          <a:r>
            <a:rPr lang="en-IN" sz="1600" b="1" kern="1200" dirty="0">
              <a:solidFill>
                <a:schemeClr val="bg1"/>
              </a:solidFill>
            </a:rPr>
            <a:t>TRL Krosaki Refractory Ltd</a:t>
          </a:r>
          <a:r>
            <a:rPr lang="en-IN" sz="1600" kern="1200" dirty="0"/>
            <a:t>)</a:t>
          </a:r>
        </a:p>
      </dsp:txBody>
      <dsp:txXfrm>
        <a:off x="1773084" y="1602740"/>
        <a:ext cx="6363819" cy="1720775"/>
      </dsp:txXfrm>
    </dsp:sp>
    <dsp:sp modelId="{A389C3BA-87E1-4537-846A-56674A4CE883}">
      <dsp:nvSpPr>
        <dsp:cNvPr id="0" name=""/>
        <dsp:cNvSpPr/>
      </dsp:nvSpPr>
      <dsp:spPr>
        <a:xfrm>
          <a:off x="145703" y="1880313"/>
          <a:ext cx="1627380" cy="116562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471540"/>
          <a:ext cx="8136904" cy="18570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IN" sz="2400" b="1" kern="1200" dirty="0">
              <a:solidFill>
                <a:srgbClr val="C00000"/>
              </a:solidFill>
            </a:rPr>
            <a:t>CALDERYS INDIA REFRACTORIES LTD</a:t>
          </a:r>
          <a:endParaRPr lang="en-IN" sz="2400" b="1" kern="1200" dirty="0"/>
        </a:p>
        <a:p>
          <a:pPr marL="228600" lvl="1" indent="-228600" algn="l" defTabSz="889000">
            <a:lnSpc>
              <a:spcPct val="90000"/>
            </a:lnSpc>
            <a:spcBef>
              <a:spcPct val="0"/>
            </a:spcBef>
            <a:spcAft>
              <a:spcPct val="15000"/>
            </a:spcAft>
            <a:buChar char="••"/>
          </a:pPr>
          <a:r>
            <a:rPr lang="en-US" sz="2000" b="0" kern="1200" dirty="0"/>
            <a:t> Sri Pritam Ghosh	(</a:t>
          </a:r>
          <a:r>
            <a:rPr lang="en-IN" sz="2000" kern="1200" dirty="0"/>
            <a:t>Internship: - </a:t>
          </a:r>
          <a:r>
            <a:rPr lang="en-IN" sz="2000" b="1" kern="1200" dirty="0" err="1">
              <a:solidFill>
                <a:schemeClr val="bg1"/>
              </a:solidFill>
            </a:rPr>
            <a:t>Calderys</a:t>
          </a:r>
          <a:r>
            <a:rPr lang="en-IN" sz="2000" b="1" kern="1200" dirty="0">
              <a:solidFill>
                <a:schemeClr val="bg1"/>
              </a:solidFill>
            </a:rPr>
            <a:t>)</a:t>
          </a:r>
          <a:endParaRPr lang="en-IN" sz="2000" b="0" kern="1200" dirty="0">
            <a:solidFill>
              <a:schemeClr val="bg1"/>
            </a:solidFill>
          </a:endParaRPr>
        </a:p>
        <a:p>
          <a:pPr marL="228600" lvl="1" indent="-228600" algn="l" defTabSz="889000">
            <a:lnSpc>
              <a:spcPct val="90000"/>
            </a:lnSpc>
            <a:spcBef>
              <a:spcPct val="0"/>
            </a:spcBef>
            <a:spcAft>
              <a:spcPct val="15000"/>
            </a:spcAft>
            <a:buChar char="••"/>
          </a:pPr>
          <a:r>
            <a:rPr lang="en-US" sz="2000" kern="1200" dirty="0"/>
            <a:t> Sri </a:t>
          </a:r>
          <a:r>
            <a:rPr lang="en-US" sz="2000" kern="1200" dirty="0" err="1"/>
            <a:t>Anik</a:t>
          </a:r>
          <a:r>
            <a:rPr lang="en-US" sz="2000" kern="1200" dirty="0"/>
            <a:t> Naha		</a:t>
          </a:r>
          <a:r>
            <a:rPr lang="en-US" sz="2000" b="0" kern="1200" dirty="0"/>
            <a:t>(</a:t>
          </a:r>
          <a:r>
            <a:rPr lang="en-IN" sz="2000" kern="1200" dirty="0"/>
            <a:t>Internship: - </a:t>
          </a:r>
          <a:r>
            <a:rPr lang="en-IN" sz="2000" b="1" kern="1200" dirty="0" err="1">
              <a:solidFill>
                <a:schemeClr val="bg1"/>
              </a:solidFill>
            </a:rPr>
            <a:t>Calderys</a:t>
          </a:r>
          <a:r>
            <a:rPr lang="en-IN" sz="2000" b="1" kern="1200" dirty="0">
              <a:solidFill>
                <a:schemeClr val="bg1"/>
              </a:solidFill>
            </a:rPr>
            <a:t>)</a:t>
          </a:r>
          <a:endParaRPr lang="en-IN" sz="2000" kern="1200" dirty="0"/>
        </a:p>
        <a:p>
          <a:pPr marL="228600" lvl="1" indent="-228600" algn="l" defTabSz="889000">
            <a:lnSpc>
              <a:spcPct val="90000"/>
            </a:lnSpc>
            <a:spcBef>
              <a:spcPct val="0"/>
            </a:spcBef>
            <a:spcAft>
              <a:spcPct val="15000"/>
            </a:spcAft>
            <a:buChar char="••"/>
          </a:pPr>
          <a:r>
            <a:rPr lang="en-US" sz="2000" kern="1200" dirty="0"/>
            <a:t> Sri Subhadeep Santra	</a:t>
          </a:r>
          <a:r>
            <a:rPr lang="en-US" sz="2000" b="0" kern="1200" dirty="0"/>
            <a:t>(</a:t>
          </a:r>
          <a:r>
            <a:rPr lang="en-IN" sz="2000" kern="1200" dirty="0"/>
            <a:t>Internship: - </a:t>
          </a:r>
          <a:r>
            <a:rPr lang="en-IN" sz="2000" b="1" kern="1200" dirty="0" err="1">
              <a:solidFill>
                <a:schemeClr val="bg1"/>
              </a:solidFill>
            </a:rPr>
            <a:t>Calderys</a:t>
          </a:r>
          <a:r>
            <a:rPr lang="en-IN" sz="2000" b="1" kern="1200" dirty="0">
              <a:solidFill>
                <a:schemeClr val="bg1"/>
              </a:solidFill>
            </a:rPr>
            <a:t>)</a:t>
          </a:r>
          <a:endParaRPr lang="en-IN" sz="2000" kern="1200" dirty="0"/>
        </a:p>
        <a:p>
          <a:pPr marL="228600" lvl="1" indent="-228600" algn="l" defTabSz="889000">
            <a:lnSpc>
              <a:spcPct val="90000"/>
            </a:lnSpc>
            <a:spcBef>
              <a:spcPct val="0"/>
            </a:spcBef>
            <a:spcAft>
              <a:spcPct val="15000"/>
            </a:spcAft>
            <a:buChar char="••"/>
          </a:pPr>
          <a:r>
            <a:rPr lang="en-US" sz="2000" kern="1200" dirty="0"/>
            <a:t>Sri </a:t>
          </a:r>
          <a:r>
            <a:rPr lang="en-US" sz="2000" kern="1200" dirty="0" err="1"/>
            <a:t>Rishav</a:t>
          </a:r>
          <a:r>
            <a:rPr lang="en-US" sz="2000" kern="1200" dirty="0"/>
            <a:t> Jain		</a:t>
          </a:r>
          <a:r>
            <a:rPr lang="en-US" sz="2000" b="0" kern="1200" dirty="0"/>
            <a:t>(</a:t>
          </a:r>
          <a:r>
            <a:rPr lang="en-IN" sz="2000" kern="1200" dirty="0"/>
            <a:t>Internship: - </a:t>
          </a:r>
          <a:r>
            <a:rPr lang="en-IN" sz="2000" b="1" kern="1200" dirty="0" err="1">
              <a:solidFill>
                <a:schemeClr val="bg1"/>
              </a:solidFill>
            </a:rPr>
            <a:t>Calderys</a:t>
          </a:r>
          <a:r>
            <a:rPr lang="en-IN" sz="2000" b="1" kern="1200" dirty="0">
              <a:solidFill>
                <a:schemeClr val="bg1"/>
              </a:solidFill>
            </a:rPr>
            <a:t>)</a:t>
          </a:r>
          <a:endParaRPr lang="en-IN" sz="2000" kern="1200" dirty="0"/>
        </a:p>
      </dsp:txBody>
      <dsp:txXfrm>
        <a:off x="1773084" y="3471540"/>
        <a:ext cx="6363819" cy="1857051"/>
      </dsp:txXfrm>
    </dsp:sp>
    <dsp:sp modelId="{692CCF87-2C94-40AE-8034-B097E1721BBB}">
      <dsp:nvSpPr>
        <dsp:cNvPr id="0" name=""/>
        <dsp:cNvSpPr/>
      </dsp:nvSpPr>
      <dsp:spPr>
        <a:xfrm>
          <a:off x="145703" y="3814930"/>
          <a:ext cx="1627380" cy="116562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21693"/>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HR JOHNSON</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IN" sz="1800" kern="1200" dirty="0"/>
            <a:t> Sri Debashish Das	        (Internship: - HR JOHNSON)</a:t>
          </a:r>
        </a:p>
        <a:p>
          <a:pPr marL="171450" lvl="1" indent="-171450" algn="l" defTabSz="711200">
            <a:lnSpc>
              <a:spcPct val="90000"/>
            </a:lnSpc>
            <a:spcBef>
              <a:spcPct val="0"/>
            </a:spcBef>
            <a:spcAft>
              <a:spcPct val="15000"/>
            </a:spcAft>
            <a:buChar char="••"/>
          </a:pPr>
          <a:r>
            <a:rPr lang="en-US" sz="1600" kern="1200" dirty="0"/>
            <a:t> </a:t>
          </a:r>
          <a:r>
            <a:rPr lang="en-US" sz="1800" b="0" kern="1200" dirty="0"/>
            <a:t>Sri Pritam Biswas	             </a:t>
          </a:r>
          <a:r>
            <a:rPr lang="en-IN" sz="1800" kern="1200" dirty="0"/>
            <a:t>(Internship: - HR JOHNSON)</a:t>
          </a:r>
          <a:endParaRPr lang="en-IN" sz="1800" b="0" kern="1200" dirty="0"/>
        </a:p>
        <a:p>
          <a:pPr marL="171450" lvl="1" indent="-171450" algn="l" defTabSz="800100">
            <a:lnSpc>
              <a:spcPct val="90000"/>
            </a:lnSpc>
            <a:spcBef>
              <a:spcPct val="0"/>
            </a:spcBef>
            <a:spcAft>
              <a:spcPct val="15000"/>
            </a:spcAft>
            <a:buChar char="••"/>
          </a:pPr>
          <a:r>
            <a:rPr lang="en-US" sz="1800" b="0" kern="1200" dirty="0"/>
            <a:t> Sri </a:t>
          </a:r>
          <a:r>
            <a:rPr lang="en-US" sz="1800" b="0" kern="1200" dirty="0" err="1"/>
            <a:t>Ritobroto</a:t>
          </a:r>
          <a:r>
            <a:rPr lang="en-US" sz="1800" b="0" kern="1200" dirty="0"/>
            <a:t> Mukherjee       </a:t>
          </a:r>
          <a:r>
            <a:rPr lang="en-IN" sz="1800" kern="1200" dirty="0"/>
            <a:t>(Internship: - HR JOHNSON)</a:t>
          </a:r>
          <a:endParaRPr lang="en-IN" sz="1800" b="0" kern="1200" dirty="0"/>
        </a:p>
      </dsp:txBody>
      <dsp:txXfrm>
        <a:off x="1802044" y="21693"/>
        <a:ext cx="6334859" cy="1746637"/>
      </dsp:txXfrm>
    </dsp:sp>
    <dsp:sp modelId="{2513F22D-93C9-4DE8-A3DC-06AB57ADA93C}">
      <dsp:nvSpPr>
        <dsp:cNvPr id="0" name=""/>
        <dsp:cNvSpPr/>
      </dsp:nvSpPr>
      <dsp:spPr>
        <a:xfrm>
          <a:off x="174663" y="174663"/>
          <a:ext cx="1627380" cy="13973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921301"/>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 RELIANCE INDUSTRY LTD. </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a:t>
          </a:r>
          <a:r>
            <a:rPr lang="en-US" sz="1800" kern="1200" dirty="0" err="1"/>
            <a:t>Anik</a:t>
          </a:r>
          <a:r>
            <a:rPr lang="en-US" sz="1800" kern="1200" dirty="0"/>
            <a:t> Kundu 		     </a:t>
          </a:r>
          <a:r>
            <a:rPr lang="en-US" sz="1800" b="0" kern="1200" dirty="0"/>
            <a:t>(</a:t>
          </a:r>
          <a:r>
            <a:rPr lang="en-IN" sz="1800" kern="1200" dirty="0"/>
            <a:t>Internship: - </a:t>
          </a:r>
          <a:r>
            <a:rPr lang="en-IN" sz="1800" b="1" kern="1200" dirty="0" err="1">
              <a:solidFill>
                <a:schemeClr val="bg1"/>
              </a:solidFill>
            </a:rPr>
            <a:t>Calderys</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Rohit Kumar Paul	     </a:t>
          </a:r>
          <a:r>
            <a:rPr lang="en-US" sz="1800" b="0" kern="1200" dirty="0"/>
            <a:t>(</a:t>
          </a:r>
          <a:r>
            <a:rPr lang="en-IN" sz="1800" kern="1200" dirty="0"/>
            <a:t>Internship: - Dalmia OCL India Ltd. </a:t>
          </a:r>
          <a:r>
            <a:rPr lang="en-IN" sz="1800" b="1" kern="1200" dirty="0">
              <a:solidFill>
                <a:schemeClr val="bg1"/>
              </a:solidFill>
            </a:rPr>
            <a:t>)</a:t>
          </a:r>
          <a:endParaRPr lang="en-IN" sz="1800" kern="1200" dirty="0"/>
        </a:p>
      </dsp:txBody>
      <dsp:txXfrm>
        <a:off x="1802044" y="1921301"/>
        <a:ext cx="6334859" cy="1746637"/>
      </dsp:txXfrm>
    </dsp:sp>
    <dsp:sp modelId="{A389C3BA-87E1-4537-846A-56674A4CE883}">
      <dsp:nvSpPr>
        <dsp:cNvPr id="0" name=""/>
        <dsp:cNvSpPr/>
      </dsp:nvSpPr>
      <dsp:spPr>
        <a:xfrm>
          <a:off x="216031" y="2088237"/>
          <a:ext cx="1627380" cy="13973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842602"/>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BOROSIL</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US" sz="1800" b="0" kern="1200" dirty="0"/>
            <a:t>Sri </a:t>
          </a:r>
          <a:r>
            <a:rPr lang="en-US" sz="1800" b="0" kern="1200" dirty="0" err="1"/>
            <a:t>Suvrajit</a:t>
          </a:r>
          <a:r>
            <a:rPr lang="en-US" sz="1800" b="0" kern="1200" dirty="0"/>
            <a:t> Biswas      	      (</a:t>
          </a:r>
          <a:r>
            <a:rPr lang="en-IN" sz="1800" kern="1200" dirty="0"/>
            <a:t>Internship: - HSIL</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r>
            <a:rPr lang="en-US" sz="1800" b="0" kern="1200" dirty="0"/>
            <a:t>Sri </a:t>
          </a:r>
          <a:r>
            <a:rPr lang="en-US" sz="1800" b="0" kern="1200" dirty="0" err="1"/>
            <a:t>Bishwajit</a:t>
          </a:r>
          <a:r>
            <a:rPr lang="en-US" sz="1800" b="0" kern="1200" dirty="0"/>
            <a:t> </a:t>
          </a:r>
          <a:r>
            <a:rPr lang="en-US" sz="1800" b="0" kern="1200" dirty="0" err="1"/>
            <a:t>Dandapat</a:t>
          </a:r>
          <a:r>
            <a:rPr lang="en-US" sz="1800" b="0" kern="1200" dirty="0"/>
            <a:t>	      (</a:t>
          </a:r>
          <a:r>
            <a:rPr lang="en-IN" sz="1800" kern="1200" dirty="0"/>
            <a:t>Internship: - VESUVIAS</a:t>
          </a:r>
          <a:r>
            <a:rPr lang="en-IN" sz="1800" b="1" kern="1200" dirty="0">
              <a:solidFill>
                <a:schemeClr val="bg1"/>
              </a:solidFill>
            </a:rPr>
            <a:t>)</a:t>
          </a:r>
          <a:endParaRPr lang="en-IN" sz="1800" b="0" kern="1200" dirty="0"/>
        </a:p>
        <a:p>
          <a:pPr marL="228600" lvl="1" indent="-228600" algn="l" defTabSz="889000">
            <a:lnSpc>
              <a:spcPct val="90000"/>
            </a:lnSpc>
            <a:spcBef>
              <a:spcPct val="0"/>
            </a:spcBef>
            <a:spcAft>
              <a:spcPct val="15000"/>
            </a:spcAft>
            <a:buChar char="••"/>
          </a:pPr>
          <a:endParaRPr lang="en-IN" sz="2000" kern="1200" dirty="0"/>
        </a:p>
      </dsp:txBody>
      <dsp:txXfrm>
        <a:off x="1802044" y="3842602"/>
        <a:ext cx="6334859" cy="1746637"/>
      </dsp:txXfrm>
    </dsp:sp>
    <dsp:sp modelId="{692CCF87-2C94-40AE-8034-B097E1721BBB}">
      <dsp:nvSpPr>
        <dsp:cNvPr id="0" name=""/>
        <dsp:cNvSpPr/>
      </dsp:nvSpPr>
      <dsp:spPr>
        <a:xfrm>
          <a:off x="174663" y="4017266"/>
          <a:ext cx="1627380" cy="13973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21693"/>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PIRAMAL GLASS PVT LTD.</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IN" sz="1800" kern="1200" dirty="0"/>
            <a:t> Sri </a:t>
          </a:r>
          <a:r>
            <a:rPr lang="en-IN" sz="1800" kern="1200" dirty="0" err="1"/>
            <a:t>Subho</a:t>
          </a:r>
          <a:r>
            <a:rPr lang="en-IN" sz="1800" kern="1200" dirty="0"/>
            <a:t> Poddar	</a:t>
          </a:r>
          <a:r>
            <a:rPr lang="en-US" sz="1800" b="0" kern="1200" dirty="0"/>
            <a:t>(</a:t>
          </a:r>
          <a:r>
            <a:rPr lang="en-IN" sz="1800" kern="1200" dirty="0"/>
            <a:t>Internship: - ABI</a:t>
          </a:r>
          <a:r>
            <a:rPr lang="en-IN" sz="1800" b="1" kern="1200" dirty="0">
              <a:solidFill>
                <a:schemeClr val="bg1"/>
              </a:solidFill>
            </a:rPr>
            <a:t>)</a:t>
          </a:r>
          <a:endParaRPr lang="en-IN" sz="1800" kern="1200" dirty="0"/>
        </a:p>
        <a:p>
          <a:pPr marL="171450" lvl="1" indent="-171450" algn="l" defTabSz="711200">
            <a:lnSpc>
              <a:spcPct val="90000"/>
            </a:lnSpc>
            <a:spcBef>
              <a:spcPct val="0"/>
            </a:spcBef>
            <a:spcAft>
              <a:spcPct val="15000"/>
            </a:spcAft>
            <a:buChar char="••"/>
          </a:pPr>
          <a:r>
            <a:rPr lang="en-US" sz="1600" kern="1200" dirty="0"/>
            <a:t> </a:t>
          </a:r>
          <a:r>
            <a:rPr lang="en-US" sz="1800" b="0" kern="1200" dirty="0"/>
            <a:t>Sri Ayan </a:t>
          </a:r>
          <a:r>
            <a:rPr lang="en-US" sz="1800" b="0" kern="1200" dirty="0" err="1"/>
            <a:t>Mahata</a:t>
          </a:r>
          <a:r>
            <a:rPr lang="en-US" sz="1800" b="0" kern="1200" dirty="0"/>
            <a:t>	     (</a:t>
          </a:r>
          <a:r>
            <a:rPr lang="en-IN" sz="1800" kern="1200" dirty="0"/>
            <a:t>Internship: - SRU- </a:t>
          </a:r>
          <a:r>
            <a:rPr lang="en-IN" sz="1800" kern="1200" dirty="0" err="1"/>
            <a:t>Bhilai</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endParaRPr lang="en-IN" sz="1800" b="0" kern="1200" dirty="0"/>
        </a:p>
      </dsp:txBody>
      <dsp:txXfrm>
        <a:off x="1802044" y="21693"/>
        <a:ext cx="6334859" cy="1746637"/>
      </dsp:txXfrm>
    </dsp:sp>
    <dsp:sp modelId="{2513F22D-93C9-4DE8-A3DC-06AB57ADA93C}">
      <dsp:nvSpPr>
        <dsp:cNvPr id="0" name=""/>
        <dsp:cNvSpPr/>
      </dsp:nvSpPr>
      <dsp:spPr>
        <a:xfrm>
          <a:off x="174663" y="174663"/>
          <a:ext cx="1627380" cy="13973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921301"/>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 CHAMPION CERAMIC </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Debasish Dey	</a:t>
          </a:r>
          <a:r>
            <a:rPr lang="en-US" sz="1800" b="0" kern="1200" dirty="0"/>
            <a:t>(</a:t>
          </a:r>
          <a:r>
            <a:rPr lang="en-IN" sz="1800" kern="1200" dirty="0"/>
            <a:t>Internship: - SRU- </a:t>
          </a:r>
          <a:r>
            <a:rPr lang="en-IN" sz="1800" kern="1200" dirty="0" err="1"/>
            <a:t>Bhilai</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a:t>
          </a:r>
          <a:r>
            <a:rPr lang="en-US" sz="1800" kern="1200" dirty="0" err="1"/>
            <a:t>Jyotishman</a:t>
          </a:r>
          <a:r>
            <a:rPr lang="en-US" sz="1800" kern="1200" dirty="0"/>
            <a:t> Sarkar 	</a:t>
          </a:r>
          <a:r>
            <a:rPr lang="en-US" sz="1800" b="0" kern="1200" dirty="0"/>
            <a:t>(</a:t>
          </a:r>
          <a:r>
            <a:rPr lang="en-IN" sz="1800" kern="1200" dirty="0"/>
            <a:t>Internship: - RHI Magnesita India</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a:t>
          </a:r>
          <a:r>
            <a:rPr lang="en-US" sz="1800" kern="1200" dirty="0" err="1"/>
            <a:t>Shoshankar</a:t>
          </a:r>
          <a:r>
            <a:rPr lang="en-US" sz="1800" kern="1200" dirty="0"/>
            <a:t> Bain	</a:t>
          </a:r>
          <a:r>
            <a:rPr lang="en-US" sz="1800" b="0" kern="1200" dirty="0"/>
            <a:t>(</a:t>
          </a:r>
          <a:r>
            <a:rPr lang="en-IN" sz="1800" kern="1200" dirty="0"/>
            <a:t>Internship: - SRU-IFICO</a:t>
          </a:r>
          <a:r>
            <a:rPr lang="en-IN" sz="1800" b="1" kern="1200" dirty="0">
              <a:solidFill>
                <a:schemeClr val="bg1"/>
              </a:solidFill>
            </a:rPr>
            <a:t>)</a:t>
          </a:r>
          <a:endParaRPr lang="en-IN" sz="1800" kern="1200" dirty="0"/>
        </a:p>
        <a:p>
          <a:pPr marL="171450" lvl="1" indent="-171450" algn="l" defTabSz="800100">
            <a:lnSpc>
              <a:spcPct val="90000"/>
            </a:lnSpc>
            <a:spcBef>
              <a:spcPct val="0"/>
            </a:spcBef>
            <a:spcAft>
              <a:spcPct val="15000"/>
            </a:spcAft>
            <a:buChar char="••"/>
          </a:pPr>
          <a:r>
            <a:rPr lang="en-US" sz="1800" kern="1200" dirty="0"/>
            <a:t>Sri Shivam Barua	</a:t>
          </a:r>
          <a:r>
            <a:rPr lang="en-US" sz="1800" b="0" kern="1200" dirty="0"/>
            <a:t>(</a:t>
          </a:r>
          <a:r>
            <a:rPr lang="en-IN" sz="1800" kern="1200" dirty="0"/>
            <a:t>Internship: - SRU- </a:t>
          </a:r>
          <a:r>
            <a:rPr lang="en-IN" sz="1800" kern="1200" dirty="0" err="1"/>
            <a:t>Bhilai</a:t>
          </a:r>
          <a:r>
            <a:rPr lang="en-IN" sz="1800" b="1" kern="1200" dirty="0">
              <a:solidFill>
                <a:schemeClr val="bg1"/>
              </a:solidFill>
            </a:rPr>
            <a:t>)</a:t>
          </a:r>
          <a:endParaRPr lang="en-IN" sz="1800" kern="1200" dirty="0"/>
        </a:p>
      </dsp:txBody>
      <dsp:txXfrm>
        <a:off x="1802044" y="1921301"/>
        <a:ext cx="6334859" cy="1746637"/>
      </dsp:txXfrm>
    </dsp:sp>
    <dsp:sp modelId="{A389C3BA-87E1-4537-846A-56674A4CE883}">
      <dsp:nvSpPr>
        <dsp:cNvPr id="0" name=""/>
        <dsp:cNvSpPr/>
      </dsp:nvSpPr>
      <dsp:spPr>
        <a:xfrm>
          <a:off x="216031" y="2088237"/>
          <a:ext cx="1627380" cy="13973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842602"/>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IFGL</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US" sz="1800" b="0" kern="1200" dirty="0"/>
            <a:t>Sri </a:t>
          </a:r>
          <a:r>
            <a:rPr lang="en-US" sz="1800" b="0" kern="1200" dirty="0" err="1"/>
            <a:t>Sayan</a:t>
          </a:r>
          <a:r>
            <a:rPr lang="en-US" sz="1800" b="0" kern="1200" dirty="0"/>
            <a:t> Kumar Das	(</a:t>
          </a:r>
          <a:r>
            <a:rPr lang="en-IN" sz="1800" kern="1200" dirty="0"/>
            <a:t>Internship: - SRU-IFICO</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r>
            <a:rPr lang="en-US" sz="1800" b="0" kern="1200" dirty="0"/>
            <a:t>Sri Dev Saha		(</a:t>
          </a:r>
          <a:r>
            <a:rPr lang="en-IN" sz="1800" kern="1200" dirty="0"/>
            <a:t>Internship: - HR JOHNSON</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r>
            <a:rPr lang="en-US" sz="1800" b="0" kern="1200" dirty="0" err="1"/>
            <a:t>Ms</a:t>
          </a:r>
          <a:r>
            <a:rPr lang="en-US" sz="1800" b="0" kern="1200" dirty="0"/>
            <a:t> Riya Das		(</a:t>
          </a:r>
          <a:r>
            <a:rPr lang="en-IN" sz="1800" kern="1200" dirty="0"/>
            <a:t>Internship: - VESUVIAS</a:t>
          </a:r>
          <a:r>
            <a:rPr lang="en-IN" sz="1800" b="1" kern="1200" dirty="0">
              <a:solidFill>
                <a:schemeClr val="bg1"/>
              </a:solidFill>
            </a:rPr>
            <a:t>)</a:t>
          </a:r>
          <a:endParaRPr lang="en-IN" sz="1800" b="0" kern="1200" dirty="0"/>
        </a:p>
        <a:p>
          <a:pPr marL="228600" lvl="1" indent="-228600" algn="l" defTabSz="889000">
            <a:lnSpc>
              <a:spcPct val="90000"/>
            </a:lnSpc>
            <a:spcBef>
              <a:spcPct val="0"/>
            </a:spcBef>
            <a:spcAft>
              <a:spcPct val="15000"/>
            </a:spcAft>
            <a:buChar char="••"/>
          </a:pPr>
          <a:endParaRPr lang="en-IN" sz="2000" kern="1200" dirty="0"/>
        </a:p>
      </dsp:txBody>
      <dsp:txXfrm>
        <a:off x="1802044" y="3842602"/>
        <a:ext cx="6334859" cy="1746637"/>
      </dsp:txXfrm>
    </dsp:sp>
    <dsp:sp modelId="{692CCF87-2C94-40AE-8034-B097E1721BBB}">
      <dsp:nvSpPr>
        <dsp:cNvPr id="0" name=""/>
        <dsp:cNvSpPr/>
      </dsp:nvSpPr>
      <dsp:spPr>
        <a:xfrm>
          <a:off x="174663" y="4017266"/>
          <a:ext cx="1627380" cy="13973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21693"/>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SKG</a:t>
          </a:r>
          <a:r>
            <a:rPr lang="en-US" sz="2400" b="1" kern="1200" baseline="0" dirty="0">
              <a:solidFill>
                <a:srgbClr val="C00000"/>
              </a:solidFill>
            </a:rPr>
            <a:t> REFRACTORIES</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IN" sz="1800" kern="1200" dirty="0"/>
            <a:t> Sri </a:t>
          </a:r>
          <a:r>
            <a:rPr lang="en-IN" sz="1800" kern="1200" dirty="0" err="1"/>
            <a:t>Archisman</a:t>
          </a:r>
          <a:r>
            <a:rPr lang="en-IN" sz="1800" kern="1200" dirty="0"/>
            <a:t> Chakraborty	</a:t>
          </a:r>
          <a:r>
            <a:rPr lang="en-US" sz="1800" b="0" kern="1200" dirty="0"/>
            <a:t>(</a:t>
          </a:r>
          <a:r>
            <a:rPr lang="en-IN" sz="1800" kern="1200" dirty="0"/>
            <a:t>Internship: - SRU-IFICO</a:t>
          </a:r>
          <a:r>
            <a:rPr lang="en-IN" sz="1800" b="1" kern="1200" dirty="0">
              <a:solidFill>
                <a:schemeClr val="bg1"/>
              </a:solidFill>
            </a:rPr>
            <a:t>)</a:t>
          </a:r>
          <a:endParaRPr lang="en-IN" sz="1800" kern="1200" dirty="0"/>
        </a:p>
        <a:p>
          <a:pPr marL="171450" lvl="1" indent="-171450" algn="l" defTabSz="711200">
            <a:lnSpc>
              <a:spcPct val="90000"/>
            </a:lnSpc>
            <a:spcBef>
              <a:spcPct val="0"/>
            </a:spcBef>
            <a:spcAft>
              <a:spcPct val="15000"/>
            </a:spcAft>
            <a:buChar char="••"/>
          </a:pPr>
          <a:r>
            <a:rPr lang="en-US" sz="1600" kern="1200" dirty="0"/>
            <a:t> </a:t>
          </a:r>
          <a:r>
            <a:rPr lang="en-US" sz="1800" b="0" kern="1200" dirty="0"/>
            <a:t>Sri </a:t>
          </a:r>
          <a:r>
            <a:rPr lang="en-US" sz="1800" b="0" kern="1200" dirty="0" err="1"/>
            <a:t>Deepanjan</a:t>
          </a:r>
          <a:r>
            <a:rPr lang="en-US" sz="1800" b="0" kern="1200" dirty="0"/>
            <a:t> Saha		       (</a:t>
          </a:r>
          <a:r>
            <a:rPr lang="en-IN" sz="1800" kern="1200" dirty="0"/>
            <a:t>Internship: - Dalmia OCL</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endParaRPr lang="en-IN" sz="1800" b="0" kern="1200" dirty="0"/>
        </a:p>
      </dsp:txBody>
      <dsp:txXfrm>
        <a:off x="1802044" y="21693"/>
        <a:ext cx="6334859" cy="1746637"/>
      </dsp:txXfrm>
    </dsp:sp>
    <dsp:sp modelId="{2513F22D-93C9-4DE8-A3DC-06AB57ADA93C}">
      <dsp:nvSpPr>
        <dsp:cNvPr id="0" name=""/>
        <dsp:cNvSpPr/>
      </dsp:nvSpPr>
      <dsp:spPr>
        <a:xfrm>
          <a:off x="174663" y="174663"/>
          <a:ext cx="1627380" cy="139730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64783F-781C-41DC-ADCB-952EDF834B9B}">
      <dsp:nvSpPr>
        <dsp:cNvPr id="0" name=""/>
        <dsp:cNvSpPr/>
      </dsp:nvSpPr>
      <dsp:spPr>
        <a:xfrm>
          <a:off x="0" y="1921301"/>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a:solidFill>
                <a:srgbClr val="C00000"/>
              </a:solidFill>
            </a:rPr>
            <a:t> </a:t>
          </a:r>
          <a:r>
            <a:rPr lang="en-US" sz="2400" b="1" kern="1200" dirty="0">
              <a:solidFill>
                <a:srgbClr val="C00000"/>
              </a:solidFill>
            </a:rPr>
            <a:t>GLOBAL MONARCH FZC </a:t>
          </a:r>
          <a:endParaRPr lang="en-IN" sz="1800" b="1" kern="1200" dirty="0">
            <a:solidFill>
              <a:srgbClr val="C00000"/>
            </a:solidFill>
          </a:endParaRPr>
        </a:p>
        <a:p>
          <a:pPr marL="171450" lvl="1" indent="-171450" algn="l" defTabSz="800100">
            <a:lnSpc>
              <a:spcPct val="90000"/>
            </a:lnSpc>
            <a:spcBef>
              <a:spcPct val="0"/>
            </a:spcBef>
            <a:spcAft>
              <a:spcPct val="15000"/>
            </a:spcAft>
            <a:buChar char="••"/>
          </a:pPr>
          <a:r>
            <a:rPr lang="en-US" sz="1800" kern="1200" dirty="0"/>
            <a:t>Sri Anuj </a:t>
          </a:r>
          <a:r>
            <a:rPr lang="en-US" sz="1800" kern="1200" dirty="0" err="1"/>
            <a:t>Mahata</a:t>
          </a:r>
          <a:r>
            <a:rPr lang="en-US" sz="1800" kern="1200" dirty="0"/>
            <a:t>	</a:t>
          </a:r>
          <a:r>
            <a:rPr lang="en-US" sz="1800" b="0" kern="1200" dirty="0"/>
            <a:t>(</a:t>
          </a:r>
          <a:r>
            <a:rPr lang="en-IN" sz="1800" kern="1200" dirty="0"/>
            <a:t>Internship: - SRU-IFICO</a:t>
          </a:r>
          <a:r>
            <a:rPr lang="en-IN" sz="1800" b="1" kern="1200" dirty="0">
              <a:solidFill>
                <a:schemeClr val="bg1"/>
              </a:solidFill>
            </a:rPr>
            <a:t>)</a:t>
          </a:r>
          <a:endParaRPr lang="en-IN" sz="1800" kern="1200" dirty="0"/>
        </a:p>
      </dsp:txBody>
      <dsp:txXfrm>
        <a:off x="1802044" y="1921301"/>
        <a:ext cx="6334859" cy="1746637"/>
      </dsp:txXfrm>
    </dsp:sp>
    <dsp:sp modelId="{A389C3BA-87E1-4537-846A-56674A4CE883}">
      <dsp:nvSpPr>
        <dsp:cNvPr id="0" name=""/>
        <dsp:cNvSpPr/>
      </dsp:nvSpPr>
      <dsp:spPr>
        <a:xfrm>
          <a:off x="216031" y="2088237"/>
          <a:ext cx="1627380" cy="139730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B60A2-07C3-46CF-947F-3209BDF13A06}">
      <dsp:nvSpPr>
        <dsp:cNvPr id="0" name=""/>
        <dsp:cNvSpPr/>
      </dsp:nvSpPr>
      <dsp:spPr>
        <a:xfrm>
          <a:off x="0" y="3842602"/>
          <a:ext cx="8136904" cy="1746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a:solidFill>
                <a:srgbClr val="C00000"/>
              </a:solidFill>
            </a:rPr>
            <a:t>FOSBEL CERAMIC TECHNOLOGIES</a:t>
          </a:r>
          <a:endParaRPr lang="en-IN" sz="2800" b="1" kern="1200" dirty="0">
            <a:solidFill>
              <a:srgbClr val="C00000"/>
            </a:solidFill>
          </a:endParaRPr>
        </a:p>
        <a:p>
          <a:pPr marL="171450" lvl="1" indent="-171450" algn="l" defTabSz="800100">
            <a:lnSpc>
              <a:spcPct val="90000"/>
            </a:lnSpc>
            <a:spcBef>
              <a:spcPct val="0"/>
            </a:spcBef>
            <a:spcAft>
              <a:spcPct val="15000"/>
            </a:spcAft>
            <a:buChar char="••"/>
          </a:pPr>
          <a:r>
            <a:rPr lang="en-US" sz="1800" b="0" kern="1200" dirty="0"/>
            <a:t>Sri Deep Das			(</a:t>
          </a:r>
          <a:r>
            <a:rPr lang="en-IN" sz="1800" kern="1200" dirty="0"/>
            <a:t>Internship: - SRU-</a:t>
          </a:r>
          <a:r>
            <a:rPr lang="en-IN" sz="1800" kern="1200" dirty="0" err="1"/>
            <a:t>Bhilai</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r>
            <a:rPr lang="en-US" sz="1800" b="0" kern="1200" dirty="0"/>
            <a:t>Sri Krishna Kumar Mondal	(</a:t>
          </a:r>
          <a:r>
            <a:rPr lang="en-IN" sz="1800" kern="1200" dirty="0"/>
            <a:t>Internship: - RHI Magnesita</a:t>
          </a:r>
          <a:r>
            <a:rPr lang="en-IN" sz="1800" b="1" kern="1200" dirty="0">
              <a:solidFill>
                <a:schemeClr val="bg1"/>
              </a:solidFill>
            </a:rPr>
            <a:t>)</a:t>
          </a:r>
          <a:endParaRPr lang="en-IN" sz="1800" b="0" kern="1200" dirty="0"/>
        </a:p>
        <a:p>
          <a:pPr marL="171450" lvl="1" indent="-171450" algn="l" defTabSz="800100">
            <a:lnSpc>
              <a:spcPct val="90000"/>
            </a:lnSpc>
            <a:spcBef>
              <a:spcPct val="0"/>
            </a:spcBef>
            <a:spcAft>
              <a:spcPct val="15000"/>
            </a:spcAft>
            <a:buChar char="••"/>
          </a:pPr>
          <a:r>
            <a:rPr lang="en-US" sz="1800" b="0" kern="1200" dirty="0"/>
            <a:t>Sri </a:t>
          </a:r>
          <a:r>
            <a:rPr lang="en-US" sz="1800" b="0" kern="1200" dirty="0" err="1"/>
            <a:t>Sayan</a:t>
          </a:r>
          <a:r>
            <a:rPr lang="en-US" sz="1800" b="0" kern="1200" dirty="0"/>
            <a:t> Mandal		(</a:t>
          </a:r>
          <a:r>
            <a:rPr lang="en-IN" sz="1800" kern="1200" dirty="0"/>
            <a:t>Internship: - Dalmia OCL</a:t>
          </a:r>
          <a:r>
            <a:rPr lang="en-IN" sz="1800" b="1" kern="1200" dirty="0">
              <a:solidFill>
                <a:schemeClr val="bg1"/>
              </a:solidFill>
            </a:rPr>
            <a:t>)</a:t>
          </a:r>
          <a:endParaRPr lang="en-IN" sz="1800" b="0" kern="1200" dirty="0"/>
        </a:p>
        <a:p>
          <a:pPr marL="228600" lvl="1" indent="-228600" algn="l" defTabSz="889000">
            <a:lnSpc>
              <a:spcPct val="90000"/>
            </a:lnSpc>
            <a:spcBef>
              <a:spcPct val="0"/>
            </a:spcBef>
            <a:spcAft>
              <a:spcPct val="15000"/>
            </a:spcAft>
            <a:buChar char="••"/>
          </a:pPr>
          <a:endParaRPr lang="en-IN" sz="2000" kern="1200" dirty="0"/>
        </a:p>
      </dsp:txBody>
      <dsp:txXfrm>
        <a:off x="1802044" y="3842602"/>
        <a:ext cx="6334859" cy="1746637"/>
      </dsp:txXfrm>
    </dsp:sp>
    <dsp:sp modelId="{692CCF87-2C94-40AE-8034-B097E1721BBB}">
      <dsp:nvSpPr>
        <dsp:cNvPr id="0" name=""/>
        <dsp:cNvSpPr/>
      </dsp:nvSpPr>
      <dsp:spPr>
        <a:xfrm>
          <a:off x="174663" y="4017266"/>
          <a:ext cx="1627380" cy="139730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CC4B4-9B9C-46FD-B7DD-79024B2166E3}">
      <dsp:nvSpPr>
        <dsp:cNvPr id="0" name=""/>
        <dsp:cNvSpPr/>
      </dsp:nvSpPr>
      <dsp:spPr>
        <a:xfrm>
          <a:off x="0" y="0"/>
          <a:ext cx="8136904" cy="14888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a:solidFill>
                <a:srgbClr val="C00000"/>
              </a:solidFill>
            </a:rPr>
            <a:t>CARBORUNDUM UNIVERSAL LTD.</a:t>
          </a:r>
          <a:endParaRPr lang="en-IN" sz="2400" b="1" kern="1200" dirty="0">
            <a:solidFill>
              <a:srgbClr val="C00000"/>
            </a:solidFill>
          </a:endParaRPr>
        </a:p>
        <a:p>
          <a:pPr marL="171450" lvl="1" indent="-171450" algn="l" defTabSz="800100">
            <a:lnSpc>
              <a:spcPct val="90000"/>
            </a:lnSpc>
            <a:spcBef>
              <a:spcPct val="0"/>
            </a:spcBef>
            <a:spcAft>
              <a:spcPct val="15000"/>
            </a:spcAft>
            <a:buChar char="••"/>
          </a:pPr>
          <a:r>
            <a:rPr lang="en-IN" sz="1800" kern="1200" dirty="0"/>
            <a:t>Sri Akash Kumar Patra		</a:t>
          </a:r>
          <a:r>
            <a:rPr lang="en-US" sz="1800" b="0" kern="1200" dirty="0"/>
            <a:t>(</a:t>
          </a:r>
          <a:r>
            <a:rPr lang="en-IN" sz="1800" kern="1200" dirty="0"/>
            <a:t>Internship: - ABI</a:t>
          </a:r>
          <a:r>
            <a:rPr lang="en-IN" sz="1800" b="1" kern="1200" dirty="0">
              <a:solidFill>
                <a:schemeClr val="bg1"/>
              </a:solidFill>
            </a:rPr>
            <a:t>)</a:t>
          </a:r>
          <a:endParaRPr lang="en-IN" sz="1800" kern="1200" dirty="0"/>
        </a:p>
        <a:p>
          <a:pPr marL="114300" lvl="1" indent="-114300" algn="l" defTabSz="622300">
            <a:lnSpc>
              <a:spcPct val="90000"/>
            </a:lnSpc>
            <a:spcBef>
              <a:spcPct val="0"/>
            </a:spcBef>
            <a:spcAft>
              <a:spcPct val="15000"/>
            </a:spcAft>
            <a:buChar char="••"/>
          </a:pPr>
          <a:r>
            <a:rPr lang="en-US" sz="1400" kern="1200" dirty="0"/>
            <a:t> </a:t>
          </a:r>
          <a:r>
            <a:rPr lang="en-US" sz="1800" kern="1200" dirty="0"/>
            <a:t> Sri </a:t>
          </a:r>
          <a:r>
            <a:rPr lang="en-US" sz="1800" kern="1200" dirty="0" err="1"/>
            <a:t>Suvadip</a:t>
          </a:r>
          <a:r>
            <a:rPr lang="en-US" sz="1800" kern="1200" dirty="0"/>
            <a:t> Patra			  </a:t>
          </a:r>
          <a:r>
            <a:rPr lang="en-US" sz="1800" b="0" kern="1200" dirty="0"/>
            <a:t>(</a:t>
          </a:r>
          <a:r>
            <a:rPr lang="en-IN" sz="1800" kern="1200" dirty="0"/>
            <a:t>Internship: - SRU IFICO</a:t>
          </a:r>
          <a:r>
            <a:rPr lang="en-IN" sz="1800" b="1" kern="1200" dirty="0">
              <a:solidFill>
                <a:schemeClr val="bg1"/>
              </a:solidFill>
            </a:rPr>
            <a:t>)</a:t>
          </a:r>
          <a:endParaRPr lang="en-IN" sz="2000" b="0" kern="1200" dirty="0"/>
        </a:p>
      </dsp:txBody>
      <dsp:txXfrm>
        <a:off x="1776266" y="0"/>
        <a:ext cx="6360637" cy="1488858"/>
      </dsp:txXfrm>
    </dsp:sp>
    <dsp:sp modelId="{2513F22D-93C9-4DE8-A3DC-06AB57ADA93C}">
      <dsp:nvSpPr>
        <dsp:cNvPr id="0" name=""/>
        <dsp:cNvSpPr/>
      </dsp:nvSpPr>
      <dsp:spPr>
        <a:xfrm>
          <a:off x="148885" y="148885"/>
          <a:ext cx="1627380" cy="1191086"/>
        </a:xfrm>
        <a:prstGeom prst="roundRect">
          <a:avLst>
            <a:gd name="adj" fmla="val 10000"/>
          </a:avLst>
        </a:prstGeom>
        <a:blipFill rotWithShape="1">
          <a:blip xmlns:r="http://schemas.openxmlformats.org/officeDocument/2006/relationships" r:embed="rId1"/>
          <a:srcRect/>
          <a:stretch>
            <a:fillRect t="-2000" b="-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B1868620-497D-4899-A1B2-DDBAC7C6BD5E}" type="datetimeFigureOut">
              <a:rPr lang="en-IN" smtClean="0"/>
              <a:t>28-08-2023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047DE6-3132-4E5A-9D31-BC7C5969593B}" type="slidenum">
              <a:rPr lang="en-IN" smtClean="0"/>
              <a:t>‹#›</a:t>
            </a:fld>
            <a:endParaRPr lang="en-IN"/>
          </a:p>
        </p:txBody>
      </p:sp>
    </p:spTree>
    <p:extLst>
      <p:ext uri="{BB962C8B-B14F-4D97-AF65-F5344CB8AC3E}">
        <p14:creationId xmlns:p14="http://schemas.microsoft.com/office/powerpoint/2010/main" val="3451263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1868620-497D-4899-A1B2-DDBAC7C6BD5E}" type="datetimeFigureOut">
              <a:rPr lang="en-IN" smtClean="0"/>
              <a:t>28-08-2023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047DE6-3132-4E5A-9D31-BC7C5969593B}" type="slidenum">
              <a:rPr lang="en-IN" smtClean="0"/>
              <a:t>‹#›</a:t>
            </a:fld>
            <a:endParaRPr lang="en-IN"/>
          </a:p>
        </p:txBody>
      </p:sp>
    </p:spTree>
    <p:extLst>
      <p:ext uri="{BB962C8B-B14F-4D97-AF65-F5344CB8AC3E}">
        <p14:creationId xmlns:p14="http://schemas.microsoft.com/office/powerpoint/2010/main" val="2325747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1868620-497D-4899-A1B2-DDBAC7C6BD5E}" type="datetimeFigureOut">
              <a:rPr lang="en-IN" smtClean="0"/>
              <a:t>28-08-2023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047DE6-3132-4E5A-9D31-BC7C5969593B}" type="slidenum">
              <a:rPr lang="en-IN" smtClean="0"/>
              <a:t>‹#›</a:t>
            </a:fld>
            <a:endParaRPr lang="en-IN"/>
          </a:p>
        </p:txBody>
      </p:sp>
    </p:spTree>
    <p:extLst>
      <p:ext uri="{BB962C8B-B14F-4D97-AF65-F5344CB8AC3E}">
        <p14:creationId xmlns:p14="http://schemas.microsoft.com/office/powerpoint/2010/main" val="156376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B1868620-497D-4899-A1B2-DDBAC7C6BD5E}" type="datetimeFigureOut">
              <a:rPr lang="en-IN" smtClean="0"/>
              <a:t>28-08-2023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047DE6-3132-4E5A-9D31-BC7C5969593B}" type="slidenum">
              <a:rPr lang="en-IN" smtClean="0"/>
              <a:t>‹#›</a:t>
            </a:fld>
            <a:endParaRPr lang="en-IN"/>
          </a:p>
        </p:txBody>
      </p:sp>
    </p:spTree>
    <p:extLst>
      <p:ext uri="{BB962C8B-B14F-4D97-AF65-F5344CB8AC3E}">
        <p14:creationId xmlns:p14="http://schemas.microsoft.com/office/powerpoint/2010/main" val="226202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868620-497D-4899-A1B2-DDBAC7C6BD5E}" type="datetimeFigureOut">
              <a:rPr lang="en-IN" smtClean="0"/>
              <a:t>28-08-2023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047DE6-3132-4E5A-9D31-BC7C5969593B}" type="slidenum">
              <a:rPr lang="en-IN" smtClean="0"/>
              <a:t>‹#›</a:t>
            </a:fld>
            <a:endParaRPr lang="en-IN"/>
          </a:p>
        </p:txBody>
      </p:sp>
    </p:spTree>
    <p:extLst>
      <p:ext uri="{BB962C8B-B14F-4D97-AF65-F5344CB8AC3E}">
        <p14:creationId xmlns:p14="http://schemas.microsoft.com/office/powerpoint/2010/main" val="109959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B1868620-497D-4899-A1B2-DDBAC7C6BD5E}" type="datetimeFigureOut">
              <a:rPr lang="en-IN" smtClean="0"/>
              <a:t>28-08-2023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047DE6-3132-4E5A-9D31-BC7C5969593B}" type="slidenum">
              <a:rPr lang="en-IN" smtClean="0"/>
              <a:t>‹#›</a:t>
            </a:fld>
            <a:endParaRPr lang="en-IN"/>
          </a:p>
        </p:txBody>
      </p:sp>
    </p:spTree>
    <p:extLst>
      <p:ext uri="{BB962C8B-B14F-4D97-AF65-F5344CB8AC3E}">
        <p14:creationId xmlns:p14="http://schemas.microsoft.com/office/powerpoint/2010/main" val="401474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B1868620-497D-4899-A1B2-DDBAC7C6BD5E}" type="datetimeFigureOut">
              <a:rPr lang="en-IN" smtClean="0"/>
              <a:t>28-08-2023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B047DE6-3132-4E5A-9D31-BC7C5969593B}" type="slidenum">
              <a:rPr lang="en-IN" smtClean="0"/>
              <a:t>‹#›</a:t>
            </a:fld>
            <a:endParaRPr lang="en-IN"/>
          </a:p>
        </p:txBody>
      </p:sp>
    </p:spTree>
    <p:extLst>
      <p:ext uri="{BB962C8B-B14F-4D97-AF65-F5344CB8AC3E}">
        <p14:creationId xmlns:p14="http://schemas.microsoft.com/office/powerpoint/2010/main" val="103266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B1868620-497D-4899-A1B2-DDBAC7C6BD5E}" type="datetimeFigureOut">
              <a:rPr lang="en-IN" smtClean="0"/>
              <a:t>28-08-2023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B047DE6-3132-4E5A-9D31-BC7C5969593B}" type="slidenum">
              <a:rPr lang="en-IN" smtClean="0"/>
              <a:t>‹#›</a:t>
            </a:fld>
            <a:endParaRPr lang="en-IN"/>
          </a:p>
        </p:txBody>
      </p:sp>
    </p:spTree>
    <p:extLst>
      <p:ext uri="{BB962C8B-B14F-4D97-AF65-F5344CB8AC3E}">
        <p14:creationId xmlns:p14="http://schemas.microsoft.com/office/powerpoint/2010/main" val="56184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868620-497D-4899-A1B2-DDBAC7C6BD5E}" type="datetimeFigureOut">
              <a:rPr lang="en-IN" smtClean="0"/>
              <a:t>28-08-2023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B047DE6-3132-4E5A-9D31-BC7C5969593B}" type="slidenum">
              <a:rPr lang="en-IN" smtClean="0"/>
              <a:t>‹#›</a:t>
            </a:fld>
            <a:endParaRPr lang="en-IN"/>
          </a:p>
        </p:txBody>
      </p:sp>
    </p:spTree>
    <p:extLst>
      <p:ext uri="{BB962C8B-B14F-4D97-AF65-F5344CB8AC3E}">
        <p14:creationId xmlns:p14="http://schemas.microsoft.com/office/powerpoint/2010/main" val="246021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868620-497D-4899-A1B2-DDBAC7C6BD5E}" type="datetimeFigureOut">
              <a:rPr lang="en-IN" smtClean="0"/>
              <a:t>28-08-2023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047DE6-3132-4E5A-9D31-BC7C5969593B}" type="slidenum">
              <a:rPr lang="en-IN" smtClean="0"/>
              <a:t>‹#›</a:t>
            </a:fld>
            <a:endParaRPr lang="en-IN"/>
          </a:p>
        </p:txBody>
      </p:sp>
    </p:spTree>
    <p:extLst>
      <p:ext uri="{BB962C8B-B14F-4D97-AF65-F5344CB8AC3E}">
        <p14:creationId xmlns:p14="http://schemas.microsoft.com/office/powerpoint/2010/main" val="340160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868620-497D-4899-A1B2-DDBAC7C6BD5E}" type="datetimeFigureOut">
              <a:rPr lang="en-IN" smtClean="0"/>
              <a:t>28-08-2023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047DE6-3132-4E5A-9D31-BC7C5969593B}" type="slidenum">
              <a:rPr lang="en-IN" smtClean="0"/>
              <a:t>‹#›</a:t>
            </a:fld>
            <a:endParaRPr lang="en-IN"/>
          </a:p>
        </p:txBody>
      </p:sp>
    </p:spTree>
    <p:extLst>
      <p:ext uri="{BB962C8B-B14F-4D97-AF65-F5344CB8AC3E}">
        <p14:creationId xmlns:p14="http://schemas.microsoft.com/office/powerpoint/2010/main" val="423830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68620-497D-4899-A1B2-DDBAC7C6BD5E}" type="datetimeFigureOut">
              <a:rPr lang="en-IN" smtClean="0"/>
              <a:t>28-08-2023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047DE6-3132-4E5A-9D31-BC7C5969593B}" type="slidenum">
              <a:rPr lang="en-IN" smtClean="0"/>
              <a:t>‹#›</a:t>
            </a:fld>
            <a:endParaRPr lang="en-IN"/>
          </a:p>
        </p:txBody>
      </p:sp>
    </p:spTree>
    <p:extLst>
      <p:ext uri="{BB962C8B-B14F-4D97-AF65-F5344CB8AC3E}">
        <p14:creationId xmlns:p14="http://schemas.microsoft.com/office/powerpoint/2010/main" val="748418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04" y="476674"/>
            <a:ext cx="8928992" cy="984482"/>
          </a:xfrm>
        </p:spPr>
        <p:txBody>
          <a:bodyPr>
            <a:normAutofit fontScale="90000"/>
          </a:bodyPr>
          <a:lstStyle/>
          <a:p>
            <a:r>
              <a:rPr lang="en-US" b="1" dirty="0">
                <a:solidFill>
                  <a:srgbClr val="C00000"/>
                </a:solidFill>
                <a:latin typeface="Algerian" pitchFamily="82" charset="0"/>
              </a:rPr>
              <a:t>TRAINING (INTERNSHIP) &amp; PLACEMENT</a:t>
            </a:r>
            <a:endParaRPr lang="en-IN" b="1" dirty="0">
              <a:solidFill>
                <a:srgbClr val="C00000"/>
              </a:solidFill>
              <a:latin typeface="Algerian" pitchFamily="82" charset="0"/>
            </a:endParaRPr>
          </a:p>
        </p:txBody>
      </p:sp>
      <p:sp>
        <p:nvSpPr>
          <p:cNvPr id="3" name="Subtitle 2"/>
          <p:cNvSpPr>
            <a:spLocks noGrp="1"/>
          </p:cNvSpPr>
          <p:nvPr>
            <p:ph type="subTitle" idx="1"/>
          </p:nvPr>
        </p:nvSpPr>
        <p:spPr>
          <a:xfrm>
            <a:off x="323528" y="1545998"/>
            <a:ext cx="8496943" cy="3619891"/>
          </a:xfrm>
        </p:spPr>
        <p:txBody>
          <a:bodyPr>
            <a:normAutofit fontScale="40000" lnSpcReduction="20000"/>
          </a:bodyPr>
          <a:lstStyle/>
          <a:p>
            <a:r>
              <a:rPr lang="en-US" sz="6000" dirty="0">
                <a:solidFill>
                  <a:schemeClr val="tx1"/>
                </a:solidFill>
                <a:latin typeface="Algerian" pitchFamily="82" charset="0"/>
              </a:rPr>
              <a:t>DEPARTMENT </a:t>
            </a:r>
          </a:p>
          <a:p>
            <a:r>
              <a:rPr lang="en-US" sz="6000" dirty="0">
                <a:solidFill>
                  <a:schemeClr val="tx1"/>
                </a:solidFill>
                <a:latin typeface="Algerian" pitchFamily="82" charset="0"/>
              </a:rPr>
              <a:t>OF </a:t>
            </a:r>
          </a:p>
          <a:p>
            <a:r>
              <a:rPr lang="en-US" sz="6000" dirty="0">
                <a:solidFill>
                  <a:schemeClr val="tx1"/>
                </a:solidFill>
                <a:latin typeface="Algerian" pitchFamily="82" charset="0"/>
              </a:rPr>
              <a:t>CERAMIC TECHNOLOGY</a:t>
            </a:r>
          </a:p>
          <a:p>
            <a:endParaRPr lang="en-US" sz="6000" dirty="0">
              <a:solidFill>
                <a:schemeClr val="tx1"/>
              </a:solidFill>
            </a:endParaRPr>
          </a:p>
          <a:p>
            <a:endParaRPr lang="en-US" sz="3300" dirty="0">
              <a:solidFill>
                <a:schemeClr val="tx1"/>
              </a:solidFill>
              <a:latin typeface="Algerian" pitchFamily="82" charset="0"/>
            </a:endParaRPr>
          </a:p>
          <a:p>
            <a:endParaRPr lang="en-US" sz="3300" dirty="0">
              <a:solidFill>
                <a:schemeClr val="tx1"/>
              </a:solidFill>
              <a:latin typeface="Algerian" pitchFamily="82" charset="0"/>
            </a:endParaRPr>
          </a:p>
          <a:p>
            <a:endParaRPr lang="en-US" sz="3300" dirty="0">
              <a:solidFill>
                <a:schemeClr val="tx1"/>
              </a:solidFill>
              <a:latin typeface="Algerian" pitchFamily="82" charset="0"/>
            </a:endParaRPr>
          </a:p>
          <a:p>
            <a:endParaRPr lang="en-US" sz="3300" dirty="0">
              <a:solidFill>
                <a:schemeClr val="tx1"/>
              </a:solidFill>
              <a:latin typeface="Algerian" pitchFamily="82" charset="0"/>
            </a:endParaRPr>
          </a:p>
          <a:p>
            <a:endParaRPr lang="en-US" sz="3300" dirty="0">
              <a:solidFill>
                <a:schemeClr val="tx1"/>
              </a:solidFill>
              <a:latin typeface="Algerian" pitchFamily="82" charset="0"/>
            </a:endParaRPr>
          </a:p>
          <a:p>
            <a:endParaRPr lang="en-US" sz="3300" dirty="0">
              <a:solidFill>
                <a:schemeClr val="tx1"/>
              </a:solidFill>
              <a:latin typeface="Algerian" pitchFamily="82" charset="0"/>
            </a:endParaRPr>
          </a:p>
          <a:p>
            <a:r>
              <a:rPr lang="en-US" sz="6000" dirty="0">
                <a:solidFill>
                  <a:schemeClr val="tx1"/>
                </a:solidFill>
                <a:latin typeface="Algerian" pitchFamily="82" charset="0"/>
              </a:rPr>
              <a:t>GOVT. COLLEGE OF ENGG. &amp; CERAMIC TECHNOLOGY</a:t>
            </a:r>
          </a:p>
          <a:p>
            <a:r>
              <a:rPr lang="en-US" sz="6000" dirty="0">
                <a:solidFill>
                  <a:schemeClr val="tx1"/>
                </a:solidFill>
                <a:latin typeface="Algerian" pitchFamily="82" charset="0"/>
              </a:rPr>
              <a:t>KOLKATA - 700010</a:t>
            </a:r>
          </a:p>
          <a:p>
            <a:endParaRPr lang="en-IN" sz="2800" dirty="0"/>
          </a:p>
        </p:txBody>
      </p:sp>
      <p:sp>
        <p:nvSpPr>
          <p:cNvPr id="4" name="Rectangle 3" descr="Description: Logo"/>
          <p:cNvSpPr>
            <a:spLocks noChangeArrowheads="1"/>
          </p:cNvSpPr>
          <p:nvPr/>
        </p:nvSpPr>
        <p:spPr bwMode="auto">
          <a:xfrm>
            <a:off x="3747775" y="2758122"/>
            <a:ext cx="1466215" cy="1341755"/>
          </a:xfrm>
          <a:prstGeom prst="rect">
            <a:avLst/>
          </a:prstGeom>
          <a:blipFill dpi="0" rotWithShape="0">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
        <p:nvSpPr>
          <p:cNvPr id="5" name="TextBox 4">
            <a:extLst>
              <a:ext uri="{FF2B5EF4-FFF2-40B4-BE49-F238E27FC236}">
                <a16:creationId xmlns="" xmlns:a16="http://schemas.microsoft.com/office/drawing/2014/main" id="{5ACFCEA5-CE40-7B4F-FE14-3E14C5FF64FE}"/>
              </a:ext>
            </a:extLst>
          </p:cNvPr>
          <p:cNvSpPr txBox="1"/>
          <p:nvPr/>
        </p:nvSpPr>
        <p:spPr>
          <a:xfrm>
            <a:off x="1944146" y="5165889"/>
            <a:ext cx="5625577" cy="1015663"/>
          </a:xfrm>
          <a:prstGeom prst="rect">
            <a:avLst/>
          </a:prstGeom>
          <a:noFill/>
        </p:spPr>
        <p:txBody>
          <a:bodyPr wrap="square" rtlCol="0">
            <a:spAutoFit/>
          </a:bodyPr>
          <a:lstStyle/>
          <a:p>
            <a:r>
              <a:rPr lang="en-US" sz="2000" dirty="0">
                <a:latin typeface="Berlin Sans FB Demi" panose="020E0802020502020306" pitchFamily="34" charset="0"/>
              </a:rPr>
              <a:t>Presented by:   </a:t>
            </a:r>
            <a:r>
              <a:rPr lang="en-IN" sz="2000" b="1" i="0" dirty="0">
                <a:solidFill>
                  <a:srgbClr val="222222"/>
                </a:solidFill>
                <a:effectLst/>
                <a:latin typeface="Berlin Sans FB Demi" panose="020E0802020502020306" pitchFamily="34" charset="0"/>
              </a:rPr>
              <a:t>Dr. Rituparno Sen</a:t>
            </a:r>
          </a:p>
          <a:p>
            <a:r>
              <a:rPr lang="en-IN" sz="2000" dirty="0">
                <a:latin typeface="Berlin Sans FB Demi" panose="020E0802020502020306" pitchFamily="34" charset="0"/>
              </a:rPr>
              <a:t>	       </a:t>
            </a:r>
            <a:r>
              <a:rPr lang="en-IN" sz="2000" b="1" dirty="0">
                <a:latin typeface="Berlin Sans FB Demi" panose="020E0802020502020306" pitchFamily="34" charset="0"/>
              </a:rPr>
              <a:t>Professor of Ceramics &amp; HOD</a:t>
            </a:r>
          </a:p>
          <a:p>
            <a:r>
              <a:rPr lang="en-IN" sz="2000" b="1" dirty="0">
                <a:latin typeface="Berlin Sans FB Demi" panose="020E0802020502020306" pitchFamily="34" charset="0"/>
              </a:rPr>
              <a:t>	      </a:t>
            </a:r>
            <a:r>
              <a:rPr lang="en-IN" sz="2000" b="1" dirty="0" smtClean="0">
                <a:latin typeface="Berlin Sans FB Demi" panose="020E0802020502020306" pitchFamily="34" charset="0"/>
              </a:rPr>
              <a:t>Department </a:t>
            </a:r>
            <a:r>
              <a:rPr lang="en-IN" sz="2000" b="1" dirty="0">
                <a:latin typeface="Berlin Sans FB Demi" panose="020E0802020502020306" pitchFamily="34" charset="0"/>
              </a:rPr>
              <a:t>of Ceramic Technology</a:t>
            </a:r>
          </a:p>
        </p:txBody>
      </p:sp>
    </p:spTree>
    <p:extLst>
      <p:ext uri="{BB962C8B-B14F-4D97-AF65-F5344CB8AC3E}">
        <p14:creationId xmlns:p14="http://schemas.microsoft.com/office/powerpoint/2010/main" val="32416747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42936579"/>
              </p:ext>
            </p:extLst>
          </p:nvPr>
        </p:nvGraphicFramePr>
        <p:xfrm>
          <a:off x="179514" y="461667"/>
          <a:ext cx="8856981" cy="6279694"/>
        </p:xfrm>
        <a:graphic>
          <a:graphicData uri="http://schemas.openxmlformats.org/drawingml/2006/table">
            <a:tbl>
              <a:tblPr firstRow="1" firstCol="1" lastRow="1" lastCol="1" bandRow="1" bandCol="1">
                <a:tableStyleId>{5C22544A-7EE6-4342-B048-85BDC9FD1C3A}</a:tableStyleId>
              </a:tblPr>
              <a:tblGrid>
                <a:gridCol w="4049345">
                  <a:extLst>
                    <a:ext uri="{9D8B030D-6E8A-4147-A177-3AD203B41FA5}">
                      <a16:colId xmlns="" xmlns:a16="http://schemas.microsoft.com/office/drawing/2014/main" val="20000"/>
                    </a:ext>
                  </a:extLst>
                </a:gridCol>
                <a:gridCol w="1201909">
                  <a:extLst>
                    <a:ext uri="{9D8B030D-6E8A-4147-A177-3AD203B41FA5}">
                      <a16:colId xmlns="" xmlns:a16="http://schemas.microsoft.com/office/drawing/2014/main" val="20001"/>
                    </a:ext>
                  </a:extLst>
                </a:gridCol>
                <a:gridCol w="1201909">
                  <a:extLst>
                    <a:ext uri="{9D8B030D-6E8A-4147-A177-3AD203B41FA5}">
                      <a16:colId xmlns="" xmlns:a16="http://schemas.microsoft.com/office/drawing/2014/main" val="20002"/>
                    </a:ext>
                  </a:extLst>
                </a:gridCol>
                <a:gridCol w="1201909">
                  <a:extLst>
                    <a:ext uri="{9D8B030D-6E8A-4147-A177-3AD203B41FA5}">
                      <a16:colId xmlns="" xmlns:a16="http://schemas.microsoft.com/office/drawing/2014/main" val="20003"/>
                    </a:ext>
                  </a:extLst>
                </a:gridCol>
                <a:gridCol w="1201909">
                  <a:extLst>
                    <a:ext uri="{9D8B030D-6E8A-4147-A177-3AD203B41FA5}">
                      <a16:colId xmlns="" xmlns:a16="http://schemas.microsoft.com/office/drawing/2014/main" val="20004"/>
                    </a:ext>
                  </a:extLst>
                </a:gridCol>
              </a:tblGrid>
              <a:tr h="502946">
                <a:tc>
                  <a:txBody>
                    <a:bodyPr/>
                    <a:lstStyle/>
                    <a:p>
                      <a:pPr marL="50800">
                        <a:lnSpc>
                          <a:spcPct val="115000"/>
                        </a:lnSpc>
                        <a:spcBef>
                          <a:spcPts val="85"/>
                        </a:spcBef>
                        <a:spcAft>
                          <a:spcPts val="0"/>
                        </a:spcAft>
                      </a:pPr>
                      <a:r>
                        <a:rPr lang="en-US" sz="1400" dirty="0">
                          <a:effectLst/>
                        </a:rPr>
                        <a:t>Parameters</a:t>
                      </a:r>
                      <a:endParaRPr lang="en-IN" sz="1400" dirty="0">
                        <a:effectLst/>
                        <a:latin typeface="Tahoma"/>
                        <a:ea typeface="Tahoma"/>
                        <a:cs typeface="Times New Roman"/>
                      </a:endParaRPr>
                    </a:p>
                  </a:txBody>
                  <a:tcPr marL="0" marR="0" marT="0" marB="0"/>
                </a:tc>
                <a:tc>
                  <a:txBody>
                    <a:bodyPr/>
                    <a:lstStyle/>
                    <a:p>
                      <a:pPr marL="50800">
                        <a:lnSpc>
                          <a:spcPts val="1445"/>
                        </a:lnSpc>
                        <a:spcBef>
                          <a:spcPts val="85"/>
                        </a:spcBef>
                        <a:spcAft>
                          <a:spcPts val="0"/>
                        </a:spcAft>
                      </a:pPr>
                      <a:r>
                        <a:rPr lang="en-US" sz="1400" dirty="0">
                          <a:effectLst/>
                        </a:rPr>
                        <a:t>Needs</a:t>
                      </a:r>
                      <a:endParaRPr lang="en-IN" sz="1400" dirty="0">
                        <a:effectLst/>
                      </a:endParaRPr>
                    </a:p>
                    <a:p>
                      <a:pPr marL="50800">
                        <a:lnSpc>
                          <a:spcPts val="1445"/>
                        </a:lnSpc>
                        <a:spcAft>
                          <a:spcPts val="0"/>
                        </a:spcAft>
                      </a:pPr>
                      <a:r>
                        <a:rPr lang="en-US" sz="1400" dirty="0">
                          <a:effectLst/>
                        </a:rPr>
                        <a:t>improvement</a:t>
                      </a:r>
                      <a:endParaRPr lang="en-IN" sz="1400" dirty="0">
                        <a:effectLst/>
                        <a:latin typeface="Tahoma"/>
                        <a:ea typeface="Tahoma"/>
                        <a:cs typeface="Times New Roman"/>
                      </a:endParaRPr>
                    </a:p>
                  </a:txBody>
                  <a:tcPr marL="0" marR="0" marT="0" marB="0"/>
                </a:tc>
                <a:tc>
                  <a:txBody>
                    <a:bodyPr/>
                    <a:lstStyle/>
                    <a:p>
                      <a:pPr marL="50800">
                        <a:lnSpc>
                          <a:spcPct val="115000"/>
                        </a:lnSpc>
                        <a:spcBef>
                          <a:spcPts val="85"/>
                        </a:spcBef>
                        <a:spcAft>
                          <a:spcPts val="0"/>
                        </a:spcAft>
                      </a:pPr>
                      <a:r>
                        <a:rPr lang="en-US" sz="1400">
                          <a:effectLst/>
                        </a:rPr>
                        <a:t>Satisfactory</a:t>
                      </a:r>
                      <a:endParaRPr lang="en-IN" sz="1400">
                        <a:effectLst/>
                        <a:latin typeface="Tahoma"/>
                        <a:ea typeface="Tahoma"/>
                        <a:cs typeface="Times New Roman"/>
                      </a:endParaRPr>
                    </a:p>
                  </a:txBody>
                  <a:tcPr marL="0" marR="0" marT="0" marB="0"/>
                </a:tc>
                <a:tc>
                  <a:txBody>
                    <a:bodyPr/>
                    <a:lstStyle/>
                    <a:p>
                      <a:pPr marL="50800">
                        <a:lnSpc>
                          <a:spcPct val="115000"/>
                        </a:lnSpc>
                        <a:spcBef>
                          <a:spcPts val="85"/>
                        </a:spcBef>
                        <a:spcAft>
                          <a:spcPts val="0"/>
                        </a:spcAft>
                      </a:pPr>
                      <a:r>
                        <a:rPr lang="en-US" sz="1400">
                          <a:effectLst/>
                        </a:rPr>
                        <a:t>Good</a:t>
                      </a:r>
                      <a:endParaRPr lang="en-IN" sz="1400">
                        <a:effectLst/>
                        <a:latin typeface="Tahoma"/>
                        <a:ea typeface="Tahoma"/>
                        <a:cs typeface="Times New Roman"/>
                      </a:endParaRPr>
                    </a:p>
                  </a:txBody>
                  <a:tcPr marL="0" marR="0" marT="0" marB="0"/>
                </a:tc>
                <a:tc>
                  <a:txBody>
                    <a:bodyPr/>
                    <a:lstStyle/>
                    <a:p>
                      <a:pPr marL="51435">
                        <a:lnSpc>
                          <a:spcPct val="115000"/>
                        </a:lnSpc>
                        <a:spcBef>
                          <a:spcPts val="85"/>
                        </a:spcBef>
                        <a:spcAft>
                          <a:spcPts val="0"/>
                        </a:spcAft>
                      </a:pPr>
                      <a:r>
                        <a:rPr lang="en-US" sz="1400">
                          <a:effectLst/>
                        </a:rPr>
                        <a:t>Excellent</a:t>
                      </a:r>
                      <a:endParaRPr lang="en-IN" sz="1400">
                        <a:effectLst/>
                        <a:latin typeface="Tahoma"/>
                        <a:ea typeface="Tahoma"/>
                        <a:cs typeface="Times New Roman"/>
                      </a:endParaRPr>
                    </a:p>
                  </a:txBody>
                  <a:tcPr marL="0" marR="0" marT="0" marB="0"/>
                </a:tc>
                <a:extLst>
                  <a:ext uri="{0D108BD9-81ED-4DB2-BD59-A6C34878D82A}">
                    <a16:rowId xmlns="" xmlns:a16="http://schemas.microsoft.com/office/drawing/2014/main" val="10000"/>
                  </a:ext>
                </a:extLst>
              </a:tr>
              <a:tr h="272669">
                <a:tc>
                  <a:txBody>
                    <a:bodyPr/>
                    <a:lstStyle/>
                    <a:p>
                      <a:pPr marL="50800">
                        <a:lnSpc>
                          <a:spcPct val="115000"/>
                        </a:lnSpc>
                        <a:spcBef>
                          <a:spcPts val="85"/>
                        </a:spcBef>
                        <a:spcAft>
                          <a:spcPts val="0"/>
                        </a:spcAft>
                      </a:pPr>
                      <a:r>
                        <a:rPr lang="en-US" sz="1400">
                          <a:effectLst/>
                        </a:rPr>
                        <a:t>Behaviors</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01"/>
                  </a:ext>
                </a:extLst>
              </a:tr>
              <a:tr h="272669">
                <a:tc>
                  <a:txBody>
                    <a:bodyPr/>
                    <a:lstStyle/>
                    <a:p>
                      <a:pPr marL="50800">
                        <a:lnSpc>
                          <a:spcPct val="115000"/>
                        </a:lnSpc>
                        <a:spcBef>
                          <a:spcPts val="85"/>
                        </a:spcBef>
                        <a:spcAft>
                          <a:spcPts val="0"/>
                        </a:spcAft>
                      </a:pPr>
                      <a:r>
                        <a:rPr lang="en-US" sz="1400">
                          <a:effectLst/>
                        </a:rPr>
                        <a:t>Performs</a:t>
                      </a:r>
                      <a:r>
                        <a:rPr lang="en-US" sz="1400" spc="-5">
                          <a:effectLst/>
                        </a:rPr>
                        <a:t> </a:t>
                      </a:r>
                      <a:r>
                        <a:rPr lang="en-US" sz="1400">
                          <a:effectLst/>
                        </a:rPr>
                        <a:t>in a dependable manner</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02"/>
                  </a:ext>
                </a:extLst>
              </a:tr>
              <a:tr h="323368">
                <a:tc>
                  <a:txBody>
                    <a:bodyPr/>
                    <a:lstStyle/>
                    <a:p>
                      <a:pPr marL="50800">
                        <a:lnSpc>
                          <a:spcPct val="115000"/>
                        </a:lnSpc>
                        <a:spcBef>
                          <a:spcPts val="85"/>
                        </a:spcBef>
                        <a:spcAft>
                          <a:spcPts val="0"/>
                        </a:spcAft>
                      </a:pPr>
                      <a:r>
                        <a:rPr lang="en-US" sz="1400">
                          <a:effectLst/>
                        </a:rPr>
                        <a:t>Cooperates</a:t>
                      </a:r>
                      <a:r>
                        <a:rPr lang="en-US" sz="1400" spc="90">
                          <a:effectLst/>
                        </a:rPr>
                        <a:t> </a:t>
                      </a:r>
                      <a:r>
                        <a:rPr lang="en-US" sz="1400">
                          <a:effectLst/>
                        </a:rPr>
                        <a:t>with</a:t>
                      </a:r>
                      <a:r>
                        <a:rPr lang="en-US" sz="1400" spc="90">
                          <a:effectLst/>
                        </a:rPr>
                        <a:t> </a:t>
                      </a:r>
                      <a:r>
                        <a:rPr lang="en-US" sz="1400">
                          <a:effectLst/>
                        </a:rPr>
                        <a:t>co-workers</a:t>
                      </a:r>
                      <a:r>
                        <a:rPr lang="en-US" sz="1400" spc="90">
                          <a:effectLst/>
                        </a:rPr>
                        <a:t> </a:t>
                      </a:r>
                      <a:r>
                        <a:rPr lang="en-US" sz="1400">
                          <a:effectLst/>
                        </a:rPr>
                        <a:t>and</a:t>
                      </a:r>
                      <a:r>
                        <a:rPr lang="en-US" sz="1400" spc="95">
                          <a:effectLst/>
                        </a:rPr>
                        <a:t> </a:t>
                      </a:r>
                      <a:r>
                        <a:rPr lang="en-US" sz="1400">
                          <a:effectLst/>
                        </a:rPr>
                        <a:t>supervisors</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03"/>
                  </a:ext>
                </a:extLst>
              </a:tr>
              <a:tr h="272669">
                <a:tc>
                  <a:txBody>
                    <a:bodyPr/>
                    <a:lstStyle/>
                    <a:p>
                      <a:pPr marL="50800">
                        <a:lnSpc>
                          <a:spcPct val="115000"/>
                        </a:lnSpc>
                        <a:spcBef>
                          <a:spcPts val="85"/>
                        </a:spcBef>
                        <a:spcAft>
                          <a:spcPts val="0"/>
                        </a:spcAft>
                      </a:pPr>
                      <a:r>
                        <a:rPr lang="en-US" sz="1400">
                          <a:effectLst/>
                        </a:rPr>
                        <a:t>Shows</a:t>
                      </a:r>
                      <a:r>
                        <a:rPr lang="en-US" sz="1400" spc="10">
                          <a:effectLst/>
                        </a:rPr>
                        <a:t> </a:t>
                      </a:r>
                      <a:r>
                        <a:rPr lang="en-US" sz="1400">
                          <a:effectLst/>
                        </a:rPr>
                        <a:t>interest</a:t>
                      </a:r>
                      <a:r>
                        <a:rPr lang="en-US" sz="1400" spc="15">
                          <a:effectLst/>
                        </a:rPr>
                        <a:t> </a:t>
                      </a:r>
                      <a:r>
                        <a:rPr lang="en-US" sz="1400">
                          <a:effectLst/>
                        </a:rPr>
                        <a:t>in</a:t>
                      </a:r>
                      <a:r>
                        <a:rPr lang="en-US" sz="1400" spc="10">
                          <a:effectLst/>
                        </a:rPr>
                        <a:t> </a:t>
                      </a:r>
                      <a:r>
                        <a:rPr lang="en-US" sz="1400">
                          <a:effectLst/>
                        </a:rPr>
                        <a:t>work</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04"/>
                  </a:ext>
                </a:extLst>
              </a:tr>
              <a:tr h="272669">
                <a:tc>
                  <a:txBody>
                    <a:bodyPr/>
                    <a:lstStyle/>
                    <a:p>
                      <a:pPr marL="50800">
                        <a:lnSpc>
                          <a:spcPct val="115000"/>
                        </a:lnSpc>
                        <a:spcBef>
                          <a:spcPts val="85"/>
                        </a:spcBef>
                        <a:spcAft>
                          <a:spcPts val="0"/>
                        </a:spcAft>
                      </a:pPr>
                      <a:r>
                        <a:rPr lang="en-US" sz="1400" dirty="0">
                          <a:effectLst/>
                        </a:rPr>
                        <a:t>Learns</a:t>
                      </a:r>
                      <a:r>
                        <a:rPr lang="en-US" sz="1400" spc="55" dirty="0">
                          <a:effectLst/>
                        </a:rPr>
                        <a:t> </a:t>
                      </a:r>
                      <a:r>
                        <a:rPr lang="en-US" sz="1400" dirty="0">
                          <a:effectLst/>
                        </a:rPr>
                        <a:t>quickly</a:t>
                      </a:r>
                      <a:endParaRPr lang="en-IN" sz="1400" dirty="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05"/>
                  </a:ext>
                </a:extLst>
              </a:tr>
              <a:tr h="272669">
                <a:tc>
                  <a:txBody>
                    <a:bodyPr/>
                    <a:lstStyle/>
                    <a:p>
                      <a:pPr marL="50800">
                        <a:lnSpc>
                          <a:spcPct val="115000"/>
                        </a:lnSpc>
                        <a:spcBef>
                          <a:spcPts val="85"/>
                        </a:spcBef>
                        <a:spcAft>
                          <a:spcPts val="0"/>
                        </a:spcAft>
                      </a:pPr>
                      <a:r>
                        <a:rPr lang="en-US" sz="1400" dirty="0">
                          <a:effectLst/>
                        </a:rPr>
                        <a:t>Shows initiative</a:t>
                      </a:r>
                      <a:endParaRPr lang="en-IN" sz="1400" dirty="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06"/>
                  </a:ext>
                </a:extLst>
              </a:tr>
              <a:tr h="272669">
                <a:tc>
                  <a:txBody>
                    <a:bodyPr/>
                    <a:lstStyle/>
                    <a:p>
                      <a:pPr marL="50800">
                        <a:lnSpc>
                          <a:spcPct val="115000"/>
                        </a:lnSpc>
                        <a:spcBef>
                          <a:spcPts val="85"/>
                        </a:spcBef>
                        <a:spcAft>
                          <a:spcPts val="0"/>
                        </a:spcAft>
                      </a:pPr>
                      <a:r>
                        <a:rPr lang="en-US" sz="1400">
                          <a:effectLst/>
                        </a:rPr>
                        <a:t>Produces</a:t>
                      </a:r>
                      <a:r>
                        <a:rPr lang="en-US" sz="1400" spc="20">
                          <a:effectLst/>
                        </a:rPr>
                        <a:t> </a:t>
                      </a:r>
                      <a:r>
                        <a:rPr lang="en-US" sz="1400">
                          <a:effectLst/>
                        </a:rPr>
                        <a:t>high</a:t>
                      </a:r>
                      <a:r>
                        <a:rPr lang="en-US" sz="1400" spc="25">
                          <a:effectLst/>
                        </a:rPr>
                        <a:t> </a:t>
                      </a:r>
                      <a:r>
                        <a:rPr lang="en-US" sz="1400">
                          <a:effectLst/>
                        </a:rPr>
                        <a:t>quality</a:t>
                      </a:r>
                      <a:r>
                        <a:rPr lang="en-US" sz="1400" spc="25">
                          <a:effectLst/>
                        </a:rPr>
                        <a:t> </a:t>
                      </a:r>
                      <a:r>
                        <a:rPr lang="en-US" sz="1400">
                          <a:effectLst/>
                        </a:rPr>
                        <a:t>work</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07"/>
                  </a:ext>
                </a:extLst>
              </a:tr>
              <a:tr h="272669">
                <a:tc>
                  <a:txBody>
                    <a:bodyPr/>
                    <a:lstStyle/>
                    <a:p>
                      <a:pPr marL="50800">
                        <a:lnSpc>
                          <a:spcPct val="115000"/>
                        </a:lnSpc>
                        <a:spcBef>
                          <a:spcPts val="85"/>
                        </a:spcBef>
                        <a:spcAft>
                          <a:spcPts val="0"/>
                        </a:spcAft>
                      </a:pPr>
                      <a:r>
                        <a:rPr lang="en-US" sz="1400" dirty="0">
                          <a:effectLst/>
                        </a:rPr>
                        <a:t>Accepts</a:t>
                      </a:r>
                      <a:r>
                        <a:rPr lang="en-US" sz="1400" spc="145" dirty="0">
                          <a:effectLst/>
                        </a:rPr>
                        <a:t> </a:t>
                      </a:r>
                      <a:r>
                        <a:rPr lang="en-US" sz="1400" dirty="0">
                          <a:effectLst/>
                        </a:rPr>
                        <a:t>responsibility</a:t>
                      </a:r>
                      <a:endParaRPr lang="en-IN" sz="1400" dirty="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08"/>
                  </a:ext>
                </a:extLst>
              </a:tr>
              <a:tr h="272669">
                <a:tc>
                  <a:txBody>
                    <a:bodyPr/>
                    <a:lstStyle/>
                    <a:p>
                      <a:pPr marL="50800">
                        <a:lnSpc>
                          <a:spcPct val="115000"/>
                        </a:lnSpc>
                        <a:spcBef>
                          <a:spcPts val="85"/>
                        </a:spcBef>
                        <a:spcAft>
                          <a:spcPts val="0"/>
                        </a:spcAft>
                      </a:pPr>
                      <a:r>
                        <a:rPr lang="en-US" sz="1400">
                          <a:effectLst/>
                        </a:rPr>
                        <a:t>Accepts</a:t>
                      </a:r>
                      <a:r>
                        <a:rPr lang="en-US" sz="1400" spc="-20">
                          <a:effectLst/>
                        </a:rPr>
                        <a:t> </a:t>
                      </a:r>
                      <a:r>
                        <a:rPr lang="en-US" sz="1400">
                          <a:effectLst/>
                        </a:rPr>
                        <a:t>criticism</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09"/>
                  </a:ext>
                </a:extLst>
              </a:tr>
              <a:tr h="272669">
                <a:tc>
                  <a:txBody>
                    <a:bodyPr/>
                    <a:lstStyle/>
                    <a:p>
                      <a:pPr marL="50800">
                        <a:lnSpc>
                          <a:spcPct val="115000"/>
                        </a:lnSpc>
                        <a:spcBef>
                          <a:spcPts val="85"/>
                        </a:spcBef>
                        <a:spcAft>
                          <a:spcPts val="0"/>
                        </a:spcAft>
                      </a:pPr>
                      <a:r>
                        <a:rPr lang="en-US" sz="1400">
                          <a:effectLst/>
                        </a:rPr>
                        <a:t>Demonstrates</a:t>
                      </a:r>
                      <a:r>
                        <a:rPr lang="en-US" sz="1400" spc="55">
                          <a:effectLst/>
                        </a:rPr>
                        <a:t> </a:t>
                      </a:r>
                      <a:r>
                        <a:rPr lang="en-US" sz="1400">
                          <a:effectLst/>
                        </a:rPr>
                        <a:t>organizational</a:t>
                      </a:r>
                      <a:r>
                        <a:rPr lang="en-US" sz="1400" spc="55">
                          <a:effectLst/>
                        </a:rPr>
                        <a:t> </a:t>
                      </a:r>
                      <a:r>
                        <a:rPr lang="en-US" sz="1400">
                          <a:effectLst/>
                        </a:rPr>
                        <a:t>skills</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10"/>
                  </a:ext>
                </a:extLst>
              </a:tr>
              <a:tr h="272669">
                <a:tc>
                  <a:txBody>
                    <a:bodyPr/>
                    <a:lstStyle/>
                    <a:p>
                      <a:pPr marL="50800">
                        <a:lnSpc>
                          <a:spcPct val="115000"/>
                        </a:lnSpc>
                        <a:spcBef>
                          <a:spcPts val="85"/>
                        </a:spcBef>
                        <a:spcAft>
                          <a:spcPts val="0"/>
                        </a:spcAft>
                      </a:pPr>
                      <a:r>
                        <a:rPr lang="en-US" sz="1400" dirty="0">
                          <a:effectLst/>
                        </a:rPr>
                        <a:t>Uses</a:t>
                      </a:r>
                      <a:r>
                        <a:rPr lang="en-US" sz="1400" spc="35" dirty="0">
                          <a:effectLst/>
                        </a:rPr>
                        <a:t> </a:t>
                      </a:r>
                      <a:r>
                        <a:rPr lang="en-US" sz="1400" dirty="0">
                          <a:effectLst/>
                        </a:rPr>
                        <a:t>technical</a:t>
                      </a:r>
                      <a:r>
                        <a:rPr lang="en-US" sz="1400" spc="35" dirty="0">
                          <a:effectLst/>
                        </a:rPr>
                        <a:t> </a:t>
                      </a:r>
                      <a:r>
                        <a:rPr lang="en-US" sz="1400" dirty="0">
                          <a:effectLst/>
                        </a:rPr>
                        <a:t>knowledge</a:t>
                      </a:r>
                      <a:r>
                        <a:rPr lang="en-US" sz="1400" spc="40" dirty="0">
                          <a:effectLst/>
                        </a:rPr>
                        <a:t> </a:t>
                      </a:r>
                      <a:r>
                        <a:rPr lang="en-US" sz="1400" dirty="0">
                          <a:effectLst/>
                        </a:rPr>
                        <a:t>and</a:t>
                      </a:r>
                      <a:r>
                        <a:rPr lang="en-US" sz="1400" spc="35" dirty="0">
                          <a:effectLst/>
                        </a:rPr>
                        <a:t> </a:t>
                      </a:r>
                      <a:r>
                        <a:rPr lang="en-US" sz="1400" dirty="0">
                          <a:effectLst/>
                        </a:rPr>
                        <a:t>expertise</a:t>
                      </a:r>
                      <a:endParaRPr lang="en-IN" sz="1400" dirty="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11"/>
                  </a:ext>
                </a:extLst>
              </a:tr>
              <a:tr h="272669">
                <a:tc>
                  <a:txBody>
                    <a:bodyPr/>
                    <a:lstStyle/>
                    <a:p>
                      <a:pPr marL="50800">
                        <a:lnSpc>
                          <a:spcPct val="115000"/>
                        </a:lnSpc>
                        <a:spcBef>
                          <a:spcPts val="85"/>
                        </a:spcBef>
                        <a:spcAft>
                          <a:spcPts val="0"/>
                        </a:spcAft>
                      </a:pPr>
                      <a:r>
                        <a:rPr lang="en-US" sz="1400" dirty="0">
                          <a:effectLst/>
                        </a:rPr>
                        <a:t>Shows</a:t>
                      </a:r>
                      <a:r>
                        <a:rPr lang="en-US" sz="1400" spc="30" dirty="0">
                          <a:effectLst/>
                        </a:rPr>
                        <a:t> </a:t>
                      </a:r>
                      <a:r>
                        <a:rPr lang="en-US" sz="1400" dirty="0">
                          <a:effectLst/>
                        </a:rPr>
                        <a:t>good</a:t>
                      </a:r>
                      <a:r>
                        <a:rPr lang="en-US" sz="1400" spc="35" dirty="0">
                          <a:effectLst/>
                        </a:rPr>
                        <a:t> </a:t>
                      </a:r>
                      <a:r>
                        <a:rPr lang="en-US" sz="1400" dirty="0">
                          <a:effectLst/>
                        </a:rPr>
                        <a:t>judgment</a:t>
                      </a:r>
                      <a:endParaRPr lang="en-IN" sz="1400" dirty="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12"/>
                  </a:ext>
                </a:extLst>
              </a:tr>
              <a:tr h="272669">
                <a:tc>
                  <a:txBody>
                    <a:bodyPr/>
                    <a:lstStyle/>
                    <a:p>
                      <a:pPr marL="50800">
                        <a:lnSpc>
                          <a:spcPct val="115000"/>
                        </a:lnSpc>
                        <a:spcBef>
                          <a:spcPts val="85"/>
                        </a:spcBef>
                        <a:spcAft>
                          <a:spcPts val="0"/>
                        </a:spcAft>
                      </a:pPr>
                      <a:r>
                        <a:rPr lang="en-US" sz="1400">
                          <a:effectLst/>
                        </a:rPr>
                        <a:t>Demonstrates</a:t>
                      </a:r>
                      <a:r>
                        <a:rPr lang="en-US" sz="1400" spc="-5">
                          <a:effectLst/>
                        </a:rPr>
                        <a:t> </a:t>
                      </a:r>
                      <a:r>
                        <a:rPr lang="en-US" sz="1400">
                          <a:effectLst/>
                        </a:rPr>
                        <a:t>creativity/originality</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13"/>
                  </a:ext>
                </a:extLst>
              </a:tr>
              <a:tr h="272669">
                <a:tc>
                  <a:txBody>
                    <a:bodyPr/>
                    <a:lstStyle/>
                    <a:p>
                      <a:pPr marL="50800">
                        <a:lnSpc>
                          <a:spcPct val="115000"/>
                        </a:lnSpc>
                        <a:spcBef>
                          <a:spcPts val="85"/>
                        </a:spcBef>
                        <a:spcAft>
                          <a:spcPts val="0"/>
                        </a:spcAft>
                      </a:pPr>
                      <a:r>
                        <a:rPr lang="en-US" sz="1400">
                          <a:effectLst/>
                        </a:rPr>
                        <a:t>Analyzes</a:t>
                      </a:r>
                      <a:r>
                        <a:rPr lang="en-US" sz="1400" spc="55">
                          <a:effectLst/>
                        </a:rPr>
                        <a:t> </a:t>
                      </a:r>
                      <a:r>
                        <a:rPr lang="en-US" sz="1400">
                          <a:effectLst/>
                        </a:rPr>
                        <a:t>problems</a:t>
                      </a:r>
                      <a:r>
                        <a:rPr lang="en-US" sz="1400" spc="55">
                          <a:effectLst/>
                        </a:rPr>
                        <a:t> </a:t>
                      </a:r>
                      <a:r>
                        <a:rPr lang="en-US" sz="1400">
                          <a:effectLst/>
                        </a:rPr>
                        <a:t>effectively</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14"/>
                  </a:ext>
                </a:extLst>
              </a:tr>
              <a:tr h="272669">
                <a:tc>
                  <a:txBody>
                    <a:bodyPr/>
                    <a:lstStyle/>
                    <a:p>
                      <a:pPr marL="50800">
                        <a:lnSpc>
                          <a:spcPct val="115000"/>
                        </a:lnSpc>
                        <a:spcBef>
                          <a:spcPts val="85"/>
                        </a:spcBef>
                        <a:spcAft>
                          <a:spcPts val="0"/>
                        </a:spcAft>
                      </a:pPr>
                      <a:r>
                        <a:rPr lang="en-US" sz="1400" spc="-5">
                          <a:effectLst/>
                        </a:rPr>
                        <a:t>Is</a:t>
                      </a:r>
                      <a:r>
                        <a:rPr lang="en-US" sz="1400" spc="-20">
                          <a:effectLst/>
                        </a:rPr>
                        <a:t> </a:t>
                      </a:r>
                      <a:r>
                        <a:rPr lang="en-US" sz="1400" spc="-5">
                          <a:effectLst/>
                        </a:rPr>
                        <a:t>self-reliant</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15"/>
                  </a:ext>
                </a:extLst>
              </a:tr>
              <a:tr h="272669">
                <a:tc>
                  <a:txBody>
                    <a:bodyPr/>
                    <a:lstStyle/>
                    <a:p>
                      <a:pPr marL="50800">
                        <a:lnSpc>
                          <a:spcPct val="115000"/>
                        </a:lnSpc>
                        <a:spcBef>
                          <a:spcPts val="85"/>
                        </a:spcBef>
                        <a:spcAft>
                          <a:spcPts val="0"/>
                        </a:spcAft>
                      </a:pPr>
                      <a:r>
                        <a:rPr lang="en-US" sz="1400" dirty="0">
                          <a:effectLst/>
                        </a:rPr>
                        <a:t>Communicates</a:t>
                      </a:r>
                      <a:r>
                        <a:rPr lang="en-US" sz="1400" spc="105" dirty="0">
                          <a:effectLst/>
                        </a:rPr>
                        <a:t> </a:t>
                      </a:r>
                      <a:r>
                        <a:rPr lang="en-US" sz="1400" dirty="0">
                          <a:effectLst/>
                        </a:rPr>
                        <a:t>well</a:t>
                      </a:r>
                      <a:endParaRPr lang="en-IN" sz="1400" dirty="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16"/>
                  </a:ext>
                </a:extLst>
              </a:tr>
              <a:tr h="272669">
                <a:tc>
                  <a:txBody>
                    <a:bodyPr/>
                    <a:lstStyle/>
                    <a:p>
                      <a:pPr marL="50800">
                        <a:lnSpc>
                          <a:spcPct val="115000"/>
                        </a:lnSpc>
                        <a:spcBef>
                          <a:spcPts val="85"/>
                        </a:spcBef>
                        <a:spcAft>
                          <a:spcPts val="0"/>
                        </a:spcAft>
                      </a:pPr>
                      <a:r>
                        <a:rPr lang="en-US" sz="1400">
                          <a:effectLst/>
                        </a:rPr>
                        <a:t>Writes effectively</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17"/>
                  </a:ext>
                </a:extLst>
              </a:tr>
              <a:tr h="272669">
                <a:tc>
                  <a:txBody>
                    <a:bodyPr/>
                    <a:lstStyle/>
                    <a:p>
                      <a:pPr marL="50800">
                        <a:lnSpc>
                          <a:spcPct val="115000"/>
                        </a:lnSpc>
                        <a:spcBef>
                          <a:spcPts val="85"/>
                        </a:spcBef>
                        <a:spcAft>
                          <a:spcPts val="0"/>
                        </a:spcAft>
                      </a:pPr>
                      <a:r>
                        <a:rPr lang="en-US" sz="1400">
                          <a:effectLst/>
                        </a:rPr>
                        <a:t>Has</a:t>
                      </a:r>
                      <a:r>
                        <a:rPr lang="en-US" sz="1400" spc="-10">
                          <a:effectLst/>
                        </a:rPr>
                        <a:t> </a:t>
                      </a:r>
                      <a:r>
                        <a:rPr lang="en-US" sz="1400">
                          <a:effectLst/>
                        </a:rPr>
                        <a:t>a</a:t>
                      </a:r>
                      <a:r>
                        <a:rPr lang="en-US" sz="1400" spc="-5">
                          <a:effectLst/>
                        </a:rPr>
                        <a:t> </a:t>
                      </a:r>
                      <a:r>
                        <a:rPr lang="en-US" sz="1400">
                          <a:effectLst/>
                        </a:rPr>
                        <a:t>professional</a:t>
                      </a:r>
                      <a:r>
                        <a:rPr lang="en-US" sz="1400" spc="-10">
                          <a:effectLst/>
                        </a:rPr>
                        <a:t> </a:t>
                      </a:r>
                      <a:r>
                        <a:rPr lang="en-US" sz="1400">
                          <a:effectLst/>
                        </a:rPr>
                        <a:t>attitude</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18"/>
                  </a:ext>
                </a:extLst>
              </a:tr>
              <a:tr h="272669">
                <a:tc>
                  <a:txBody>
                    <a:bodyPr/>
                    <a:lstStyle/>
                    <a:p>
                      <a:pPr marL="50800">
                        <a:lnSpc>
                          <a:spcPct val="115000"/>
                        </a:lnSpc>
                        <a:spcBef>
                          <a:spcPts val="85"/>
                        </a:spcBef>
                        <a:spcAft>
                          <a:spcPts val="0"/>
                        </a:spcAft>
                      </a:pPr>
                      <a:r>
                        <a:rPr lang="en-US" sz="1400">
                          <a:effectLst/>
                        </a:rPr>
                        <a:t>Gives</a:t>
                      </a:r>
                      <a:r>
                        <a:rPr lang="en-US" sz="1400" spc="40">
                          <a:effectLst/>
                        </a:rPr>
                        <a:t> </a:t>
                      </a:r>
                      <a:r>
                        <a:rPr lang="en-US" sz="1400">
                          <a:effectLst/>
                        </a:rPr>
                        <a:t>a</a:t>
                      </a:r>
                      <a:r>
                        <a:rPr lang="en-US" sz="1400" spc="40">
                          <a:effectLst/>
                        </a:rPr>
                        <a:t> </a:t>
                      </a:r>
                      <a:r>
                        <a:rPr lang="en-US" sz="1400">
                          <a:effectLst/>
                        </a:rPr>
                        <a:t>professional</a:t>
                      </a:r>
                      <a:r>
                        <a:rPr lang="en-US" sz="1400" spc="40">
                          <a:effectLst/>
                        </a:rPr>
                        <a:t> </a:t>
                      </a:r>
                      <a:r>
                        <a:rPr lang="en-US" sz="1400">
                          <a:effectLst/>
                        </a:rPr>
                        <a:t>appearance</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19"/>
                  </a:ext>
                </a:extLst>
              </a:tr>
              <a:tr h="272669">
                <a:tc>
                  <a:txBody>
                    <a:bodyPr/>
                    <a:lstStyle/>
                    <a:p>
                      <a:pPr marL="50800">
                        <a:lnSpc>
                          <a:spcPct val="115000"/>
                        </a:lnSpc>
                        <a:spcBef>
                          <a:spcPts val="85"/>
                        </a:spcBef>
                        <a:spcAft>
                          <a:spcPts val="0"/>
                        </a:spcAft>
                      </a:pPr>
                      <a:r>
                        <a:rPr lang="en-US" sz="1400" spc="-5">
                          <a:effectLst/>
                        </a:rPr>
                        <a:t>Is</a:t>
                      </a:r>
                      <a:r>
                        <a:rPr lang="en-US" sz="1400" spc="-25">
                          <a:effectLst/>
                        </a:rPr>
                        <a:t> </a:t>
                      </a:r>
                      <a:r>
                        <a:rPr lang="en-US" sz="1400" spc="-5">
                          <a:effectLst/>
                        </a:rPr>
                        <a:t>punctual</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20"/>
                  </a:ext>
                </a:extLst>
              </a:tr>
              <a:tr h="272669">
                <a:tc>
                  <a:txBody>
                    <a:bodyPr/>
                    <a:lstStyle/>
                    <a:p>
                      <a:pPr marL="50800">
                        <a:lnSpc>
                          <a:spcPct val="115000"/>
                        </a:lnSpc>
                        <a:spcBef>
                          <a:spcPts val="85"/>
                        </a:spcBef>
                        <a:spcAft>
                          <a:spcPts val="0"/>
                        </a:spcAft>
                      </a:pPr>
                      <a:r>
                        <a:rPr lang="en-US" sz="1400" dirty="0">
                          <a:effectLst/>
                        </a:rPr>
                        <a:t>Uses</a:t>
                      </a:r>
                      <a:r>
                        <a:rPr lang="en-US" sz="1400" spc="15" dirty="0">
                          <a:effectLst/>
                        </a:rPr>
                        <a:t> </a:t>
                      </a:r>
                      <a:r>
                        <a:rPr lang="en-US" sz="1400" dirty="0">
                          <a:effectLst/>
                        </a:rPr>
                        <a:t>time</a:t>
                      </a:r>
                      <a:r>
                        <a:rPr lang="en-US" sz="1400" spc="20" dirty="0">
                          <a:effectLst/>
                        </a:rPr>
                        <a:t> </a:t>
                      </a:r>
                      <a:r>
                        <a:rPr lang="en-US" sz="1400" dirty="0">
                          <a:effectLst/>
                        </a:rPr>
                        <a:t>effectively</a:t>
                      </a:r>
                      <a:endParaRPr lang="en-IN" sz="1400" dirty="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a:effectLst/>
                        </a:rPr>
                        <a:t> </a:t>
                      </a:r>
                      <a:endParaRPr lang="en-IN" sz="1400">
                        <a:effectLst/>
                        <a:latin typeface="Tahoma"/>
                        <a:ea typeface="Tahoma"/>
                        <a:cs typeface="Times New Roman"/>
                      </a:endParaRPr>
                    </a:p>
                  </a:txBody>
                  <a:tcPr marL="0" marR="0" marT="0" marB="0"/>
                </a:tc>
                <a:tc>
                  <a:txBody>
                    <a:bodyPr/>
                    <a:lstStyle/>
                    <a:p>
                      <a:pPr>
                        <a:lnSpc>
                          <a:spcPct val="115000"/>
                        </a:lnSpc>
                        <a:spcAft>
                          <a:spcPts val="0"/>
                        </a:spcAft>
                      </a:pPr>
                      <a:r>
                        <a:rPr lang="en-US" sz="1400" dirty="0">
                          <a:effectLst/>
                        </a:rPr>
                        <a:t> </a:t>
                      </a:r>
                      <a:endParaRPr lang="en-IN" sz="1400" dirty="0">
                        <a:effectLst/>
                        <a:latin typeface="Tahoma"/>
                        <a:ea typeface="Tahoma"/>
                        <a:cs typeface="Times New Roman"/>
                      </a:endParaRPr>
                    </a:p>
                  </a:txBody>
                  <a:tcPr marL="0" marR="0" marT="0" marB="0"/>
                </a:tc>
                <a:extLst>
                  <a:ext uri="{0D108BD9-81ED-4DB2-BD59-A6C34878D82A}">
                    <a16:rowId xmlns="" xmlns:a16="http://schemas.microsoft.com/office/drawing/2014/main" val="10021"/>
                  </a:ext>
                </a:extLst>
              </a:tr>
            </a:tbl>
          </a:graphicData>
        </a:graphic>
      </p:graphicFrame>
      <p:sp>
        <p:nvSpPr>
          <p:cNvPr id="4" name="Rectangle 3"/>
          <p:cNvSpPr/>
          <p:nvPr/>
        </p:nvSpPr>
        <p:spPr>
          <a:xfrm>
            <a:off x="1115616" y="0"/>
            <a:ext cx="6912768" cy="461665"/>
          </a:xfrm>
          <a:prstGeom prst="rect">
            <a:avLst/>
          </a:prstGeom>
        </p:spPr>
        <p:txBody>
          <a:bodyPr wrap="square">
            <a:spAutoFit/>
          </a:bodyPr>
          <a:lstStyle/>
          <a:p>
            <a:pPr algn="ctr"/>
            <a:r>
              <a:rPr lang="en-US" sz="2400" b="1" dirty="0">
                <a:solidFill>
                  <a:srgbClr val="C00000"/>
                </a:solidFill>
              </a:rPr>
              <a:t>SUPERVISOR (Industry) EVALUATION OF INTERN</a:t>
            </a:r>
            <a:endParaRPr lang="en-IN" sz="2400" b="1" dirty="0">
              <a:solidFill>
                <a:srgbClr val="C00000"/>
              </a:solidFill>
            </a:endParaRPr>
          </a:p>
        </p:txBody>
      </p:sp>
    </p:spTree>
    <p:extLst>
      <p:ext uri="{BB962C8B-B14F-4D97-AF65-F5344CB8AC3E}">
        <p14:creationId xmlns:p14="http://schemas.microsoft.com/office/powerpoint/2010/main" val="75238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646331"/>
          </a:xfrm>
          <a:prstGeom prst="rect">
            <a:avLst/>
          </a:prstGeom>
        </p:spPr>
        <p:txBody>
          <a:bodyPr wrap="square">
            <a:spAutoFit/>
          </a:bodyPr>
          <a:lstStyle/>
          <a:p>
            <a:pPr algn="ctr"/>
            <a:r>
              <a:rPr lang="en-IN" b="1" dirty="0">
                <a:solidFill>
                  <a:srgbClr val="C00000"/>
                </a:solidFill>
              </a:rPr>
              <a:t>STUDENT FEEDBACK OF INTERNSHIP (TO BE FILLED BY STUDENTS AFTER INTERNSHIP COMPLETION)</a:t>
            </a:r>
          </a:p>
        </p:txBody>
      </p:sp>
      <p:graphicFrame>
        <p:nvGraphicFramePr>
          <p:cNvPr id="6" name="Table 5"/>
          <p:cNvGraphicFramePr>
            <a:graphicFrameLocks noGrp="1"/>
          </p:cNvGraphicFramePr>
          <p:nvPr>
            <p:extLst>
              <p:ext uri="{D42A27DB-BD31-4B8C-83A1-F6EECF244321}">
                <p14:modId xmlns:p14="http://schemas.microsoft.com/office/powerpoint/2010/main" val="3752146857"/>
              </p:ext>
            </p:extLst>
          </p:nvPr>
        </p:nvGraphicFramePr>
        <p:xfrm>
          <a:off x="1" y="908725"/>
          <a:ext cx="8964486" cy="7857493"/>
        </p:xfrm>
        <a:graphic>
          <a:graphicData uri="http://schemas.openxmlformats.org/drawingml/2006/table">
            <a:tbl>
              <a:tblPr firstRow="1" firstCol="1" lastRow="1" lastCol="1" bandRow="1" bandCol="1">
                <a:tableStyleId>{5C22544A-7EE6-4342-B048-85BDC9FD1C3A}</a:tableStyleId>
              </a:tblPr>
              <a:tblGrid>
                <a:gridCol w="3754597">
                  <a:extLst>
                    <a:ext uri="{9D8B030D-6E8A-4147-A177-3AD203B41FA5}">
                      <a16:colId xmlns="" xmlns:a16="http://schemas.microsoft.com/office/drawing/2014/main" val="20000"/>
                    </a:ext>
                  </a:extLst>
                </a:gridCol>
                <a:gridCol w="1099481">
                  <a:extLst>
                    <a:ext uri="{9D8B030D-6E8A-4147-A177-3AD203B41FA5}">
                      <a16:colId xmlns="" xmlns:a16="http://schemas.microsoft.com/office/drawing/2014/main" val="20001"/>
                    </a:ext>
                  </a:extLst>
                </a:gridCol>
                <a:gridCol w="1099481">
                  <a:extLst>
                    <a:ext uri="{9D8B030D-6E8A-4147-A177-3AD203B41FA5}">
                      <a16:colId xmlns="" xmlns:a16="http://schemas.microsoft.com/office/drawing/2014/main" val="20002"/>
                    </a:ext>
                  </a:extLst>
                </a:gridCol>
                <a:gridCol w="1099481">
                  <a:extLst>
                    <a:ext uri="{9D8B030D-6E8A-4147-A177-3AD203B41FA5}">
                      <a16:colId xmlns="" xmlns:a16="http://schemas.microsoft.com/office/drawing/2014/main" val="20003"/>
                    </a:ext>
                  </a:extLst>
                </a:gridCol>
                <a:gridCol w="831327">
                  <a:extLst>
                    <a:ext uri="{9D8B030D-6E8A-4147-A177-3AD203B41FA5}">
                      <a16:colId xmlns="" xmlns:a16="http://schemas.microsoft.com/office/drawing/2014/main" val="20004"/>
                    </a:ext>
                  </a:extLst>
                </a:gridCol>
                <a:gridCol w="1080119">
                  <a:extLst>
                    <a:ext uri="{9D8B030D-6E8A-4147-A177-3AD203B41FA5}">
                      <a16:colId xmlns="" xmlns:a16="http://schemas.microsoft.com/office/drawing/2014/main" val="20005"/>
                    </a:ext>
                  </a:extLst>
                </a:gridCol>
              </a:tblGrid>
              <a:tr h="973254">
                <a:tc>
                  <a:txBody>
                    <a:bodyPr/>
                    <a:lstStyle/>
                    <a:p>
                      <a:pPr marL="50800">
                        <a:lnSpc>
                          <a:spcPct val="115000"/>
                        </a:lnSpc>
                        <a:spcBef>
                          <a:spcPts val="85"/>
                        </a:spcBef>
                        <a:spcAft>
                          <a:spcPts val="0"/>
                        </a:spcAft>
                      </a:pPr>
                      <a:r>
                        <a:rPr lang="en-US" sz="1200" dirty="0">
                          <a:effectLst/>
                        </a:rPr>
                        <a:t>This</a:t>
                      </a:r>
                      <a:r>
                        <a:rPr lang="en-US" sz="1200" spc="-5" dirty="0">
                          <a:effectLst/>
                        </a:rPr>
                        <a:t> </a:t>
                      </a:r>
                      <a:r>
                        <a:rPr lang="en-US" sz="1200" dirty="0">
                          <a:effectLst/>
                        </a:rPr>
                        <a:t>experience has:</a:t>
                      </a:r>
                      <a:endParaRPr lang="en-IN" sz="1200" dirty="0">
                        <a:effectLst/>
                        <a:latin typeface="Tahoma"/>
                        <a:ea typeface="Tahoma"/>
                        <a:cs typeface="Times New Roman"/>
                      </a:endParaRPr>
                    </a:p>
                  </a:txBody>
                  <a:tcPr marL="0" marR="0" marT="0" marB="0"/>
                </a:tc>
                <a:tc>
                  <a:txBody>
                    <a:bodyPr/>
                    <a:lstStyle/>
                    <a:p>
                      <a:pPr marL="50165" marR="288290">
                        <a:lnSpc>
                          <a:spcPct val="115000"/>
                        </a:lnSpc>
                        <a:spcBef>
                          <a:spcPts val="85"/>
                        </a:spcBef>
                        <a:spcAft>
                          <a:spcPts val="0"/>
                        </a:spcAft>
                      </a:pPr>
                      <a:r>
                        <a:rPr lang="en-US" sz="1200" dirty="0">
                          <a:effectLst/>
                        </a:rPr>
                        <a:t>Strongly</a:t>
                      </a:r>
                      <a:r>
                        <a:rPr lang="en-US" sz="1200" spc="-305" dirty="0">
                          <a:effectLst/>
                        </a:rPr>
                        <a:t> </a:t>
                      </a:r>
                      <a:r>
                        <a:rPr lang="en-US" sz="1200" dirty="0">
                          <a:effectLst/>
                        </a:rPr>
                        <a:t>Agree</a:t>
                      </a:r>
                      <a:endParaRPr lang="en-IN" sz="1200" dirty="0">
                        <a:effectLst/>
                        <a:latin typeface="Tahoma"/>
                        <a:ea typeface="Tahoma"/>
                        <a:cs typeface="Times New Roman"/>
                      </a:endParaRPr>
                    </a:p>
                  </a:txBody>
                  <a:tcPr marL="0" marR="0" marT="0" marB="0"/>
                </a:tc>
                <a:tc>
                  <a:txBody>
                    <a:bodyPr/>
                    <a:lstStyle/>
                    <a:p>
                      <a:pPr marL="50165">
                        <a:lnSpc>
                          <a:spcPct val="115000"/>
                        </a:lnSpc>
                        <a:spcBef>
                          <a:spcPts val="85"/>
                        </a:spcBef>
                        <a:spcAft>
                          <a:spcPts val="0"/>
                        </a:spcAft>
                      </a:pPr>
                      <a:r>
                        <a:rPr lang="en-US" sz="1200" dirty="0">
                          <a:effectLst/>
                        </a:rPr>
                        <a:t>Agree</a:t>
                      </a:r>
                      <a:endParaRPr lang="en-IN" sz="1200" dirty="0">
                        <a:effectLst/>
                        <a:latin typeface="Tahoma"/>
                        <a:ea typeface="Tahoma"/>
                        <a:cs typeface="Times New Roman"/>
                      </a:endParaRPr>
                    </a:p>
                  </a:txBody>
                  <a:tcPr marL="0" marR="0" marT="0" marB="0"/>
                </a:tc>
                <a:tc>
                  <a:txBody>
                    <a:bodyPr/>
                    <a:lstStyle/>
                    <a:p>
                      <a:pPr marL="50165">
                        <a:lnSpc>
                          <a:spcPct val="115000"/>
                        </a:lnSpc>
                        <a:spcBef>
                          <a:spcPts val="85"/>
                        </a:spcBef>
                        <a:spcAft>
                          <a:spcPts val="0"/>
                        </a:spcAft>
                      </a:pPr>
                      <a:r>
                        <a:rPr lang="en-US" sz="1200" dirty="0">
                          <a:effectLst/>
                        </a:rPr>
                        <a:t>No</a:t>
                      </a:r>
                      <a:r>
                        <a:rPr lang="en-US" sz="1200" spc="-5" dirty="0">
                          <a:effectLst/>
                        </a:rPr>
                        <a:t> </a:t>
                      </a:r>
                      <a:r>
                        <a:rPr lang="en-US" sz="1200" dirty="0">
                          <a:effectLst/>
                        </a:rPr>
                        <a:t>Opinion</a:t>
                      </a:r>
                      <a:endParaRPr lang="en-IN" sz="1200" dirty="0">
                        <a:effectLst/>
                        <a:latin typeface="Tahoma"/>
                        <a:ea typeface="Tahoma"/>
                        <a:cs typeface="Times New Roman"/>
                      </a:endParaRPr>
                    </a:p>
                  </a:txBody>
                  <a:tcPr marL="0" marR="0" marT="0" marB="0"/>
                </a:tc>
                <a:tc>
                  <a:txBody>
                    <a:bodyPr/>
                    <a:lstStyle/>
                    <a:p>
                      <a:pPr marL="50165">
                        <a:lnSpc>
                          <a:spcPct val="115000"/>
                        </a:lnSpc>
                        <a:spcBef>
                          <a:spcPts val="85"/>
                        </a:spcBef>
                        <a:spcAft>
                          <a:spcPts val="0"/>
                        </a:spcAft>
                      </a:pPr>
                      <a:r>
                        <a:rPr lang="en-US" sz="1200" dirty="0">
                          <a:effectLst/>
                        </a:rPr>
                        <a:t>Disagree</a:t>
                      </a:r>
                      <a:endParaRPr lang="en-IN" sz="1200" dirty="0">
                        <a:effectLst/>
                        <a:latin typeface="Tahoma"/>
                        <a:ea typeface="Tahoma"/>
                        <a:cs typeface="Times New Roman"/>
                      </a:endParaRPr>
                    </a:p>
                  </a:txBody>
                  <a:tcPr marL="0" marR="0" marT="0" marB="0"/>
                </a:tc>
                <a:tc>
                  <a:txBody>
                    <a:bodyPr/>
                    <a:lstStyle/>
                    <a:p>
                      <a:pPr marL="50165" marR="260350">
                        <a:lnSpc>
                          <a:spcPct val="115000"/>
                        </a:lnSpc>
                        <a:spcBef>
                          <a:spcPts val="85"/>
                        </a:spcBef>
                        <a:spcAft>
                          <a:spcPts val="0"/>
                        </a:spcAft>
                      </a:pPr>
                      <a:r>
                        <a:rPr lang="en-US" sz="1200" spc="-5" dirty="0">
                          <a:effectLst/>
                        </a:rPr>
                        <a:t>Strongly</a:t>
                      </a:r>
                      <a:r>
                        <a:rPr lang="en-US" sz="1200" spc="-325" dirty="0">
                          <a:effectLst/>
                        </a:rPr>
                        <a:t> </a:t>
                      </a:r>
                      <a:r>
                        <a:rPr lang="en-US" sz="1200" dirty="0">
                          <a:effectLst/>
                        </a:rPr>
                        <a:t>Disagree</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00"/>
                  </a:ext>
                </a:extLst>
              </a:tr>
              <a:tr h="230759">
                <a:tc>
                  <a:txBody>
                    <a:bodyPr/>
                    <a:lstStyle/>
                    <a:p>
                      <a:pPr marL="50800" marR="255270">
                        <a:lnSpc>
                          <a:spcPct val="115000"/>
                        </a:lnSpc>
                        <a:spcBef>
                          <a:spcPts val="85"/>
                        </a:spcBef>
                        <a:spcAft>
                          <a:spcPts val="0"/>
                        </a:spcAft>
                      </a:pPr>
                      <a:r>
                        <a:rPr lang="en-US" sz="1200" dirty="0">
                          <a:effectLst/>
                        </a:rPr>
                        <a:t>Given</a:t>
                      </a:r>
                      <a:r>
                        <a:rPr lang="en-US" sz="1200" spc="-30" dirty="0">
                          <a:effectLst/>
                        </a:rPr>
                        <a:t> </a:t>
                      </a:r>
                      <a:r>
                        <a:rPr lang="en-US" sz="1200" dirty="0">
                          <a:effectLst/>
                        </a:rPr>
                        <a:t>me</a:t>
                      </a:r>
                      <a:r>
                        <a:rPr lang="en-US" sz="1200" spc="-30" dirty="0">
                          <a:effectLst/>
                        </a:rPr>
                        <a:t> </a:t>
                      </a:r>
                      <a:r>
                        <a:rPr lang="en-US" sz="1200" dirty="0">
                          <a:effectLst/>
                        </a:rPr>
                        <a:t>the</a:t>
                      </a:r>
                      <a:r>
                        <a:rPr lang="en-US" sz="1200" spc="-30" dirty="0">
                          <a:effectLst/>
                        </a:rPr>
                        <a:t> </a:t>
                      </a:r>
                      <a:r>
                        <a:rPr lang="en-US" sz="1200" dirty="0">
                          <a:effectLst/>
                        </a:rPr>
                        <a:t>opportunity</a:t>
                      </a:r>
                      <a:r>
                        <a:rPr lang="en-US" sz="1200" spc="-25" dirty="0">
                          <a:effectLst/>
                        </a:rPr>
                        <a:t> </a:t>
                      </a:r>
                      <a:r>
                        <a:rPr lang="en-US" sz="1200" dirty="0">
                          <a:effectLst/>
                        </a:rPr>
                        <a:t>to</a:t>
                      </a:r>
                      <a:r>
                        <a:rPr lang="en-US" sz="1200" spc="-30" dirty="0">
                          <a:effectLst/>
                        </a:rPr>
                        <a:t> </a:t>
                      </a:r>
                      <a:r>
                        <a:rPr lang="en-US" sz="1200" dirty="0">
                          <a:effectLst/>
                        </a:rPr>
                        <a:t>explore</a:t>
                      </a:r>
                      <a:r>
                        <a:rPr lang="en-US" sz="1200" spc="-30" dirty="0">
                          <a:effectLst/>
                        </a:rPr>
                        <a:t> </a:t>
                      </a:r>
                      <a:r>
                        <a:rPr lang="en-US" sz="1200" dirty="0">
                          <a:effectLst/>
                        </a:rPr>
                        <a:t>a</a:t>
                      </a:r>
                      <a:r>
                        <a:rPr lang="en-US" sz="1200" spc="-300" dirty="0">
                          <a:effectLst/>
                        </a:rPr>
                        <a:t> </a:t>
                      </a:r>
                      <a:r>
                        <a:rPr lang="en-US" sz="1200" dirty="0">
                          <a:effectLst/>
                        </a:rPr>
                        <a:t>career</a:t>
                      </a:r>
                      <a:r>
                        <a:rPr lang="en-US" sz="1200" spc="-75" dirty="0">
                          <a:effectLst/>
                        </a:rPr>
                        <a:t> </a:t>
                      </a:r>
                      <a:r>
                        <a:rPr lang="en-US" sz="1200" dirty="0">
                          <a:effectLst/>
                        </a:rPr>
                        <a:t>field</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01"/>
                  </a:ext>
                </a:extLst>
              </a:tr>
              <a:tr h="230759">
                <a:tc>
                  <a:txBody>
                    <a:bodyPr/>
                    <a:lstStyle/>
                    <a:p>
                      <a:pPr marL="50800">
                        <a:lnSpc>
                          <a:spcPct val="115000"/>
                        </a:lnSpc>
                        <a:spcBef>
                          <a:spcPts val="85"/>
                        </a:spcBef>
                        <a:spcAft>
                          <a:spcPts val="0"/>
                        </a:spcAft>
                      </a:pPr>
                      <a:r>
                        <a:rPr lang="en-US" sz="1200">
                          <a:effectLst/>
                        </a:rPr>
                        <a:t>Allowed</a:t>
                      </a:r>
                      <a:r>
                        <a:rPr lang="en-US" sz="1200" spc="40">
                          <a:effectLst/>
                        </a:rPr>
                        <a:t> </a:t>
                      </a:r>
                      <a:r>
                        <a:rPr lang="en-US" sz="1200">
                          <a:effectLst/>
                        </a:rPr>
                        <a:t>me</a:t>
                      </a:r>
                      <a:r>
                        <a:rPr lang="en-US" sz="1200" spc="45">
                          <a:effectLst/>
                        </a:rPr>
                        <a:t> </a:t>
                      </a:r>
                      <a:r>
                        <a:rPr lang="en-US" sz="1200">
                          <a:effectLst/>
                        </a:rPr>
                        <a:t>to</a:t>
                      </a:r>
                      <a:r>
                        <a:rPr lang="en-US" sz="1200" spc="45">
                          <a:effectLst/>
                        </a:rPr>
                        <a:t> </a:t>
                      </a:r>
                      <a:r>
                        <a:rPr lang="en-US" sz="1200">
                          <a:effectLst/>
                        </a:rPr>
                        <a:t>apply</a:t>
                      </a:r>
                      <a:r>
                        <a:rPr lang="en-US" sz="1200" spc="45">
                          <a:effectLst/>
                        </a:rPr>
                        <a:t> </a:t>
                      </a:r>
                      <a:r>
                        <a:rPr lang="en-US" sz="1200">
                          <a:effectLst/>
                        </a:rPr>
                        <a:t>classroom</a:t>
                      </a:r>
                      <a:r>
                        <a:rPr lang="en-US" sz="1200" spc="45">
                          <a:effectLst/>
                        </a:rPr>
                        <a:t> </a:t>
                      </a:r>
                      <a:r>
                        <a:rPr lang="en-US" sz="1200">
                          <a:effectLst/>
                        </a:rPr>
                        <a:t>theory</a:t>
                      </a:r>
                      <a:r>
                        <a:rPr lang="en-US" sz="1200" spc="45">
                          <a:effectLst/>
                        </a:rPr>
                        <a:t> </a:t>
                      </a:r>
                      <a:r>
                        <a:rPr lang="en-US" sz="1200">
                          <a:effectLst/>
                        </a:rPr>
                        <a:t>to</a:t>
                      </a:r>
                      <a:r>
                        <a:rPr lang="en-US" sz="1200" spc="-300">
                          <a:effectLst/>
                        </a:rPr>
                        <a:t> </a:t>
                      </a:r>
                      <a:r>
                        <a:rPr lang="en-US" sz="1200">
                          <a:effectLst/>
                        </a:rPr>
                        <a:t>practice</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02"/>
                  </a:ext>
                </a:extLst>
              </a:tr>
              <a:tr h="478257">
                <a:tc>
                  <a:txBody>
                    <a:bodyPr/>
                    <a:lstStyle/>
                    <a:p>
                      <a:pPr marL="50800">
                        <a:lnSpc>
                          <a:spcPct val="115000"/>
                        </a:lnSpc>
                        <a:spcBef>
                          <a:spcPts val="85"/>
                        </a:spcBef>
                        <a:spcAft>
                          <a:spcPts val="0"/>
                        </a:spcAft>
                      </a:pPr>
                      <a:r>
                        <a:rPr lang="en-US" sz="1200">
                          <a:effectLst/>
                        </a:rPr>
                        <a:t>Helped</a:t>
                      </a:r>
                      <a:r>
                        <a:rPr lang="en-US" sz="1200" spc="35">
                          <a:effectLst/>
                        </a:rPr>
                        <a:t> </a:t>
                      </a:r>
                      <a:r>
                        <a:rPr lang="en-US" sz="1200">
                          <a:effectLst/>
                        </a:rPr>
                        <a:t>me</a:t>
                      </a:r>
                      <a:r>
                        <a:rPr lang="en-US" sz="1200" spc="40">
                          <a:effectLst/>
                        </a:rPr>
                        <a:t> </a:t>
                      </a:r>
                      <a:r>
                        <a:rPr lang="en-US" sz="1200">
                          <a:effectLst/>
                        </a:rPr>
                        <a:t>develop</a:t>
                      </a:r>
                      <a:r>
                        <a:rPr lang="en-US" sz="1200" spc="40">
                          <a:effectLst/>
                        </a:rPr>
                        <a:t> </a:t>
                      </a:r>
                      <a:r>
                        <a:rPr lang="en-US" sz="1200">
                          <a:effectLst/>
                        </a:rPr>
                        <a:t>my</a:t>
                      </a:r>
                      <a:r>
                        <a:rPr lang="en-US" sz="1200" spc="40">
                          <a:effectLst/>
                        </a:rPr>
                        <a:t> </a:t>
                      </a:r>
                      <a:r>
                        <a:rPr lang="en-US" sz="1200">
                          <a:effectLst/>
                        </a:rPr>
                        <a:t>decision-making</a:t>
                      </a:r>
                      <a:r>
                        <a:rPr lang="en-US" sz="1200" spc="-305">
                          <a:effectLst/>
                        </a:rPr>
                        <a:t> </a:t>
                      </a:r>
                      <a:r>
                        <a:rPr lang="en-US" sz="1200">
                          <a:effectLst/>
                        </a:rPr>
                        <a:t>and</a:t>
                      </a:r>
                      <a:r>
                        <a:rPr lang="en-US" sz="1200" spc="-15">
                          <a:effectLst/>
                        </a:rPr>
                        <a:t> </a:t>
                      </a:r>
                      <a:r>
                        <a:rPr lang="en-US" sz="1200">
                          <a:effectLst/>
                        </a:rPr>
                        <a:t>problem-solving</a:t>
                      </a:r>
                      <a:r>
                        <a:rPr lang="en-US" sz="1200" spc="-10">
                          <a:effectLst/>
                        </a:rPr>
                        <a:t> </a:t>
                      </a:r>
                      <a:r>
                        <a:rPr lang="en-US" sz="1200">
                          <a:effectLst/>
                        </a:rPr>
                        <a:t>skills</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03"/>
                  </a:ext>
                </a:extLst>
              </a:tr>
              <a:tr h="478257">
                <a:tc>
                  <a:txBody>
                    <a:bodyPr/>
                    <a:lstStyle/>
                    <a:p>
                      <a:pPr marL="50800" marR="78740">
                        <a:lnSpc>
                          <a:spcPct val="115000"/>
                        </a:lnSpc>
                        <a:spcBef>
                          <a:spcPts val="85"/>
                        </a:spcBef>
                        <a:spcAft>
                          <a:spcPts val="0"/>
                        </a:spcAft>
                      </a:pPr>
                      <a:r>
                        <a:rPr lang="en-US" sz="1200">
                          <a:effectLst/>
                        </a:rPr>
                        <a:t>Expanded my knowledge about the work</a:t>
                      </a:r>
                      <a:r>
                        <a:rPr lang="en-US" sz="1200" spc="-305">
                          <a:effectLst/>
                        </a:rPr>
                        <a:t> </a:t>
                      </a:r>
                      <a:r>
                        <a:rPr lang="en-US" sz="1200">
                          <a:effectLst/>
                        </a:rPr>
                        <a:t>world</a:t>
                      </a:r>
                      <a:r>
                        <a:rPr lang="en-US" sz="1200" spc="-25">
                          <a:effectLst/>
                        </a:rPr>
                        <a:t> </a:t>
                      </a:r>
                      <a:r>
                        <a:rPr lang="en-US" sz="1200">
                          <a:effectLst/>
                        </a:rPr>
                        <a:t>prior</a:t>
                      </a:r>
                      <a:r>
                        <a:rPr lang="en-US" sz="1200" spc="-20">
                          <a:effectLst/>
                        </a:rPr>
                        <a:t> </a:t>
                      </a:r>
                      <a:r>
                        <a:rPr lang="en-US" sz="1200">
                          <a:effectLst/>
                        </a:rPr>
                        <a:t>to</a:t>
                      </a:r>
                      <a:r>
                        <a:rPr lang="en-US" sz="1200" spc="-20">
                          <a:effectLst/>
                        </a:rPr>
                        <a:t> </a:t>
                      </a:r>
                      <a:r>
                        <a:rPr lang="en-US" sz="1200">
                          <a:effectLst/>
                        </a:rPr>
                        <a:t>permanent</a:t>
                      </a:r>
                      <a:r>
                        <a:rPr lang="en-US" sz="1200" spc="-20">
                          <a:effectLst/>
                        </a:rPr>
                        <a:t> </a:t>
                      </a:r>
                      <a:r>
                        <a:rPr lang="en-US" sz="1200">
                          <a:effectLst/>
                        </a:rPr>
                        <a:t>employment</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04"/>
                  </a:ext>
                </a:extLst>
              </a:tr>
              <a:tr h="478257">
                <a:tc>
                  <a:txBody>
                    <a:bodyPr/>
                    <a:lstStyle/>
                    <a:p>
                      <a:pPr marL="50800" marR="168910">
                        <a:lnSpc>
                          <a:spcPct val="115000"/>
                        </a:lnSpc>
                        <a:spcBef>
                          <a:spcPts val="85"/>
                        </a:spcBef>
                        <a:spcAft>
                          <a:spcPts val="0"/>
                        </a:spcAft>
                      </a:pPr>
                      <a:r>
                        <a:rPr lang="en-US" sz="1200">
                          <a:effectLst/>
                        </a:rPr>
                        <a:t>Helped</a:t>
                      </a:r>
                      <a:r>
                        <a:rPr lang="en-US" sz="1200" spc="-20">
                          <a:effectLst/>
                        </a:rPr>
                        <a:t> </a:t>
                      </a:r>
                      <a:r>
                        <a:rPr lang="en-US" sz="1200">
                          <a:effectLst/>
                        </a:rPr>
                        <a:t>me</a:t>
                      </a:r>
                      <a:r>
                        <a:rPr lang="en-US" sz="1200" spc="-20">
                          <a:effectLst/>
                        </a:rPr>
                        <a:t> </a:t>
                      </a:r>
                      <a:r>
                        <a:rPr lang="en-US" sz="1200">
                          <a:effectLst/>
                        </a:rPr>
                        <a:t>develop</a:t>
                      </a:r>
                      <a:r>
                        <a:rPr lang="en-US" sz="1200" spc="-20">
                          <a:effectLst/>
                        </a:rPr>
                        <a:t> </a:t>
                      </a:r>
                      <a:r>
                        <a:rPr lang="en-US" sz="1200">
                          <a:effectLst/>
                        </a:rPr>
                        <a:t>my</a:t>
                      </a:r>
                      <a:r>
                        <a:rPr lang="en-US" sz="1200" spc="-20">
                          <a:effectLst/>
                        </a:rPr>
                        <a:t> </a:t>
                      </a:r>
                      <a:r>
                        <a:rPr lang="en-US" sz="1200">
                          <a:effectLst/>
                        </a:rPr>
                        <a:t>written</a:t>
                      </a:r>
                      <a:r>
                        <a:rPr lang="en-US" sz="1200" spc="-15">
                          <a:effectLst/>
                        </a:rPr>
                        <a:t> </a:t>
                      </a:r>
                      <a:r>
                        <a:rPr lang="en-US" sz="1200">
                          <a:effectLst/>
                        </a:rPr>
                        <a:t>and</a:t>
                      </a:r>
                      <a:r>
                        <a:rPr lang="en-US" sz="1200" spc="-20">
                          <a:effectLst/>
                        </a:rPr>
                        <a:t> </a:t>
                      </a:r>
                      <a:r>
                        <a:rPr lang="en-US" sz="1200">
                          <a:effectLst/>
                        </a:rPr>
                        <a:t>oral</a:t>
                      </a:r>
                      <a:r>
                        <a:rPr lang="en-US" sz="1200" spc="-305">
                          <a:effectLst/>
                        </a:rPr>
                        <a:t> </a:t>
                      </a:r>
                      <a:r>
                        <a:rPr lang="en-US" sz="1200">
                          <a:effectLst/>
                        </a:rPr>
                        <a:t>communication</a:t>
                      </a:r>
                      <a:r>
                        <a:rPr lang="en-US" sz="1200" spc="-50">
                          <a:effectLst/>
                        </a:rPr>
                        <a:t> </a:t>
                      </a:r>
                      <a:r>
                        <a:rPr lang="en-US" sz="1200">
                          <a:effectLst/>
                        </a:rPr>
                        <a:t>skills</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05"/>
                  </a:ext>
                </a:extLst>
              </a:tr>
              <a:tr h="725756">
                <a:tc>
                  <a:txBody>
                    <a:bodyPr/>
                    <a:lstStyle/>
                    <a:p>
                      <a:pPr marL="50800" marR="168910">
                        <a:lnSpc>
                          <a:spcPct val="115000"/>
                        </a:lnSpc>
                        <a:spcBef>
                          <a:spcPts val="85"/>
                        </a:spcBef>
                        <a:spcAft>
                          <a:spcPts val="0"/>
                        </a:spcAft>
                      </a:pPr>
                      <a:r>
                        <a:rPr lang="en-US" sz="1200">
                          <a:effectLst/>
                        </a:rPr>
                        <a:t>Provided</a:t>
                      </a:r>
                      <a:r>
                        <a:rPr lang="en-US" sz="1200" spc="5">
                          <a:effectLst/>
                        </a:rPr>
                        <a:t> </a:t>
                      </a:r>
                      <a:r>
                        <a:rPr lang="en-US" sz="1200">
                          <a:effectLst/>
                        </a:rPr>
                        <a:t>a</a:t>
                      </a:r>
                      <a:r>
                        <a:rPr lang="en-US" sz="1200" spc="5">
                          <a:effectLst/>
                        </a:rPr>
                        <a:t> </a:t>
                      </a:r>
                      <a:r>
                        <a:rPr lang="en-US" sz="1200">
                          <a:effectLst/>
                        </a:rPr>
                        <a:t>chance</a:t>
                      </a:r>
                      <a:r>
                        <a:rPr lang="en-US" sz="1200" spc="5">
                          <a:effectLst/>
                        </a:rPr>
                        <a:t> </a:t>
                      </a:r>
                      <a:r>
                        <a:rPr lang="en-US" sz="1200">
                          <a:effectLst/>
                        </a:rPr>
                        <a:t>to</a:t>
                      </a:r>
                      <a:r>
                        <a:rPr lang="en-US" sz="1200" spc="10">
                          <a:effectLst/>
                        </a:rPr>
                        <a:t> </a:t>
                      </a:r>
                      <a:r>
                        <a:rPr lang="en-US" sz="1200">
                          <a:effectLst/>
                        </a:rPr>
                        <a:t>use</a:t>
                      </a:r>
                      <a:r>
                        <a:rPr lang="en-US" sz="1200" spc="5">
                          <a:effectLst/>
                        </a:rPr>
                        <a:t> </a:t>
                      </a:r>
                      <a:r>
                        <a:rPr lang="en-US" sz="1200">
                          <a:effectLst/>
                        </a:rPr>
                        <a:t>leadership</a:t>
                      </a:r>
                      <a:r>
                        <a:rPr lang="en-US" sz="1200" spc="5">
                          <a:effectLst/>
                        </a:rPr>
                        <a:t> </a:t>
                      </a:r>
                      <a:r>
                        <a:rPr lang="en-US" sz="1200">
                          <a:effectLst/>
                        </a:rPr>
                        <a:t>skills</a:t>
                      </a:r>
                      <a:r>
                        <a:rPr lang="en-US" sz="1200" spc="10">
                          <a:effectLst/>
                        </a:rPr>
                        <a:t> </a:t>
                      </a:r>
                      <a:r>
                        <a:rPr lang="en-US" sz="1200">
                          <a:effectLst/>
                        </a:rPr>
                        <a:t>(influence</a:t>
                      </a:r>
                      <a:r>
                        <a:rPr lang="en-US" sz="1200" spc="15">
                          <a:effectLst/>
                        </a:rPr>
                        <a:t> </a:t>
                      </a:r>
                      <a:r>
                        <a:rPr lang="en-US" sz="1200">
                          <a:effectLst/>
                        </a:rPr>
                        <a:t>others,</a:t>
                      </a:r>
                      <a:r>
                        <a:rPr lang="en-US" sz="1200" spc="10">
                          <a:effectLst/>
                        </a:rPr>
                        <a:t> </a:t>
                      </a:r>
                      <a:r>
                        <a:rPr lang="en-US" sz="1200">
                          <a:effectLst/>
                        </a:rPr>
                        <a:t>develop</a:t>
                      </a:r>
                      <a:r>
                        <a:rPr lang="en-US" sz="1200" spc="15">
                          <a:effectLst/>
                        </a:rPr>
                        <a:t> </a:t>
                      </a:r>
                      <a:r>
                        <a:rPr lang="en-US" sz="1200">
                          <a:effectLst/>
                        </a:rPr>
                        <a:t>ideas</a:t>
                      </a:r>
                      <a:r>
                        <a:rPr lang="en-US" sz="1200" spc="5">
                          <a:effectLst/>
                        </a:rPr>
                        <a:t> </a:t>
                      </a:r>
                      <a:r>
                        <a:rPr lang="en-US" sz="1200">
                          <a:effectLst/>
                        </a:rPr>
                        <a:t>with</a:t>
                      </a:r>
                      <a:r>
                        <a:rPr lang="en-US" sz="1200" spc="65">
                          <a:effectLst/>
                        </a:rPr>
                        <a:t> </a:t>
                      </a:r>
                      <a:r>
                        <a:rPr lang="en-US" sz="1200">
                          <a:effectLst/>
                        </a:rPr>
                        <a:t>others,</a:t>
                      </a:r>
                      <a:r>
                        <a:rPr lang="en-US" sz="1200" spc="25">
                          <a:effectLst/>
                        </a:rPr>
                        <a:t> </a:t>
                      </a:r>
                      <a:r>
                        <a:rPr lang="en-US" sz="1200">
                          <a:effectLst/>
                        </a:rPr>
                        <a:t>stimulate</a:t>
                      </a:r>
                      <a:r>
                        <a:rPr lang="en-US" sz="1200" spc="25">
                          <a:effectLst/>
                        </a:rPr>
                        <a:t> </a:t>
                      </a:r>
                      <a:r>
                        <a:rPr lang="en-US" sz="1200">
                          <a:effectLst/>
                        </a:rPr>
                        <a:t>decision-making</a:t>
                      </a:r>
                      <a:r>
                        <a:rPr lang="en-US" sz="1200" spc="-305">
                          <a:effectLst/>
                        </a:rPr>
                        <a:t> </a:t>
                      </a:r>
                      <a:r>
                        <a:rPr lang="en-US" sz="1200">
                          <a:effectLst/>
                        </a:rPr>
                        <a:t>and</a:t>
                      </a:r>
                      <a:r>
                        <a:rPr lang="en-US" sz="1200" spc="-75">
                          <a:effectLst/>
                        </a:rPr>
                        <a:t> </a:t>
                      </a:r>
                      <a:r>
                        <a:rPr lang="en-US" sz="1200">
                          <a:effectLst/>
                        </a:rPr>
                        <a:t>action)</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06"/>
                  </a:ext>
                </a:extLst>
              </a:tr>
              <a:tr h="653168">
                <a:tc>
                  <a:txBody>
                    <a:bodyPr/>
                    <a:lstStyle/>
                    <a:p>
                      <a:pPr marL="50800">
                        <a:lnSpc>
                          <a:spcPct val="115000"/>
                        </a:lnSpc>
                        <a:spcBef>
                          <a:spcPts val="85"/>
                        </a:spcBef>
                        <a:spcAft>
                          <a:spcPts val="0"/>
                        </a:spcAft>
                      </a:pPr>
                      <a:r>
                        <a:rPr lang="en-US" sz="1200">
                          <a:effectLst/>
                        </a:rPr>
                        <a:t>This</a:t>
                      </a:r>
                      <a:r>
                        <a:rPr lang="en-US" sz="1200" spc="-5">
                          <a:effectLst/>
                        </a:rPr>
                        <a:t> </a:t>
                      </a:r>
                      <a:r>
                        <a:rPr lang="en-US" sz="1200">
                          <a:effectLst/>
                        </a:rPr>
                        <a:t>experience has:</a:t>
                      </a:r>
                      <a:endParaRPr lang="en-IN" sz="1200">
                        <a:effectLst/>
                        <a:latin typeface="Tahoma"/>
                        <a:ea typeface="Tahoma"/>
                        <a:cs typeface="Times New Roman"/>
                      </a:endParaRPr>
                    </a:p>
                  </a:txBody>
                  <a:tcPr marL="0" marR="0" marT="0" marB="0"/>
                </a:tc>
                <a:tc>
                  <a:txBody>
                    <a:bodyPr/>
                    <a:lstStyle/>
                    <a:p>
                      <a:pPr marL="50165" marR="288290">
                        <a:lnSpc>
                          <a:spcPct val="115000"/>
                        </a:lnSpc>
                        <a:spcBef>
                          <a:spcPts val="85"/>
                        </a:spcBef>
                        <a:spcAft>
                          <a:spcPts val="0"/>
                        </a:spcAft>
                      </a:pPr>
                      <a:r>
                        <a:rPr lang="en-US" sz="1200">
                          <a:effectLst/>
                        </a:rPr>
                        <a:t>Strongly</a:t>
                      </a:r>
                      <a:r>
                        <a:rPr lang="en-US" sz="1200" spc="-305">
                          <a:effectLst/>
                        </a:rPr>
                        <a:t> </a:t>
                      </a:r>
                      <a:r>
                        <a:rPr lang="en-US" sz="1200">
                          <a:effectLst/>
                        </a:rPr>
                        <a:t>Agree</a:t>
                      </a:r>
                      <a:endParaRPr lang="en-IN" sz="1200">
                        <a:effectLst/>
                        <a:latin typeface="Tahoma"/>
                        <a:ea typeface="Tahoma"/>
                        <a:cs typeface="Times New Roman"/>
                      </a:endParaRPr>
                    </a:p>
                  </a:txBody>
                  <a:tcPr marL="0" marR="0" marT="0" marB="0"/>
                </a:tc>
                <a:tc>
                  <a:txBody>
                    <a:bodyPr/>
                    <a:lstStyle/>
                    <a:p>
                      <a:pPr marL="50165">
                        <a:lnSpc>
                          <a:spcPct val="115000"/>
                        </a:lnSpc>
                        <a:spcBef>
                          <a:spcPts val="85"/>
                        </a:spcBef>
                        <a:spcAft>
                          <a:spcPts val="0"/>
                        </a:spcAft>
                      </a:pPr>
                      <a:r>
                        <a:rPr lang="en-US" sz="1200">
                          <a:effectLst/>
                        </a:rPr>
                        <a:t>Agree</a:t>
                      </a:r>
                      <a:endParaRPr lang="en-IN" sz="1200">
                        <a:effectLst/>
                        <a:latin typeface="Tahoma"/>
                        <a:ea typeface="Tahoma"/>
                        <a:cs typeface="Times New Roman"/>
                      </a:endParaRPr>
                    </a:p>
                  </a:txBody>
                  <a:tcPr marL="0" marR="0" marT="0" marB="0"/>
                </a:tc>
                <a:tc>
                  <a:txBody>
                    <a:bodyPr/>
                    <a:lstStyle/>
                    <a:p>
                      <a:pPr marL="50165">
                        <a:lnSpc>
                          <a:spcPct val="115000"/>
                        </a:lnSpc>
                        <a:spcBef>
                          <a:spcPts val="85"/>
                        </a:spcBef>
                        <a:spcAft>
                          <a:spcPts val="0"/>
                        </a:spcAft>
                      </a:pPr>
                      <a:r>
                        <a:rPr lang="en-US" sz="1200">
                          <a:effectLst/>
                        </a:rPr>
                        <a:t>No</a:t>
                      </a:r>
                      <a:r>
                        <a:rPr lang="en-US" sz="1200" spc="-5">
                          <a:effectLst/>
                        </a:rPr>
                        <a:t> </a:t>
                      </a:r>
                      <a:r>
                        <a:rPr lang="en-US" sz="1200">
                          <a:effectLst/>
                        </a:rPr>
                        <a:t>Opinion</a:t>
                      </a:r>
                      <a:endParaRPr lang="en-IN" sz="1200">
                        <a:effectLst/>
                        <a:latin typeface="Tahoma"/>
                        <a:ea typeface="Tahoma"/>
                        <a:cs typeface="Times New Roman"/>
                      </a:endParaRPr>
                    </a:p>
                  </a:txBody>
                  <a:tcPr marL="0" marR="0" marT="0" marB="0"/>
                </a:tc>
                <a:tc>
                  <a:txBody>
                    <a:bodyPr/>
                    <a:lstStyle/>
                    <a:p>
                      <a:pPr marL="50165">
                        <a:lnSpc>
                          <a:spcPct val="115000"/>
                        </a:lnSpc>
                        <a:spcBef>
                          <a:spcPts val="85"/>
                        </a:spcBef>
                        <a:spcAft>
                          <a:spcPts val="0"/>
                        </a:spcAft>
                      </a:pPr>
                      <a:r>
                        <a:rPr lang="en-US" sz="1200">
                          <a:effectLst/>
                        </a:rPr>
                        <a:t>Disagree</a:t>
                      </a:r>
                      <a:endParaRPr lang="en-IN" sz="1200">
                        <a:effectLst/>
                        <a:latin typeface="Tahoma"/>
                        <a:ea typeface="Tahoma"/>
                        <a:cs typeface="Times New Roman"/>
                      </a:endParaRPr>
                    </a:p>
                  </a:txBody>
                  <a:tcPr marL="0" marR="0" marT="0" marB="0"/>
                </a:tc>
                <a:tc>
                  <a:txBody>
                    <a:bodyPr/>
                    <a:lstStyle/>
                    <a:p>
                      <a:pPr marL="50165" marR="260350">
                        <a:lnSpc>
                          <a:spcPct val="115000"/>
                        </a:lnSpc>
                        <a:spcBef>
                          <a:spcPts val="85"/>
                        </a:spcBef>
                        <a:spcAft>
                          <a:spcPts val="0"/>
                        </a:spcAft>
                      </a:pPr>
                      <a:r>
                        <a:rPr lang="en-US" sz="1200" spc="-5" dirty="0">
                          <a:effectLst/>
                        </a:rPr>
                        <a:t>Strongly</a:t>
                      </a:r>
                      <a:r>
                        <a:rPr lang="en-US" sz="1200" spc="-325" dirty="0">
                          <a:effectLst/>
                        </a:rPr>
                        <a:t> </a:t>
                      </a:r>
                      <a:r>
                        <a:rPr lang="en-US" sz="1200" dirty="0">
                          <a:effectLst/>
                        </a:rPr>
                        <a:t>Disagree</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07"/>
                  </a:ext>
                </a:extLst>
              </a:tr>
              <a:tr h="478257">
                <a:tc>
                  <a:txBody>
                    <a:bodyPr/>
                    <a:lstStyle/>
                    <a:p>
                      <a:pPr marL="50800" marR="249555">
                        <a:lnSpc>
                          <a:spcPct val="115000"/>
                        </a:lnSpc>
                        <a:spcBef>
                          <a:spcPts val="85"/>
                        </a:spcBef>
                        <a:spcAft>
                          <a:spcPts val="0"/>
                        </a:spcAft>
                      </a:pPr>
                      <a:r>
                        <a:rPr lang="en-US" sz="1200" dirty="0">
                          <a:effectLst/>
                        </a:rPr>
                        <a:t>Expanded my sensitivity to the </a:t>
                      </a:r>
                      <a:r>
                        <a:rPr lang="en-US" sz="1200" dirty="0" smtClean="0">
                          <a:effectLst/>
                        </a:rPr>
                        <a:t>ethical</a:t>
                      </a:r>
                      <a:r>
                        <a:rPr lang="en-US" sz="1200" spc="-305" baseline="0" dirty="0">
                          <a:effectLst/>
                        </a:rPr>
                        <a:t> </a:t>
                      </a:r>
                      <a:r>
                        <a:rPr lang="en-US" sz="1200" spc="-305" baseline="0" dirty="0" smtClean="0">
                          <a:effectLst/>
                        </a:rPr>
                        <a:t>      </a:t>
                      </a:r>
                      <a:r>
                        <a:rPr lang="en-US" sz="1200" dirty="0" smtClean="0">
                          <a:effectLst/>
                        </a:rPr>
                        <a:t>implications</a:t>
                      </a:r>
                      <a:r>
                        <a:rPr lang="en-US" sz="1200" spc="-15" dirty="0" smtClean="0">
                          <a:effectLst/>
                        </a:rPr>
                        <a:t> </a:t>
                      </a:r>
                      <a:r>
                        <a:rPr lang="en-US" sz="1200" dirty="0">
                          <a:effectLst/>
                        </a:rPr>
                        <a:t>of</a:t>
                      </a:r>
                      <a:r>
                        <a:rPr lang="en-US" sz="1200" spc="-10" dirty="0">
                          <a:effectLst/>
                        </a:rPr>
                        <a:t> </a:t>
                      </a:r>
                      <a:r>
                        <a:rPr lang="en-US" sz="1200" dirty="0">
                          <a:effectLst/>
                        </a:rPr>
                        <a:t>the</a:t>
                      </a:r>
                      <a:r>
                        <a:rPr lang="en-US" sz="1200" spc="-15" dirty="0">
                          <a:effectLst/>
                        </a:rPr>
                        <a:t> </a:t>
                      </a:r>
                      <a:r>
                        <a:rPr lang="en-US" sz="1200" dirty="0">
                          <a:effectLst/>
                        </a:rPr>
                        <a:t>work</a:t>
                      </a:r>
                      <a:r>
                        <a:rPr lang="en-US" sz="1200" spc="-10" dirty="0">
                          <a:effectLst/>
                        </a:rPr>
                        <a:t> </a:t>
                      </a:r>
                      <a:r>
                        <a:rPr lang="en-US" sz="1200" dirty="0">
                          <a:effectLst/>
                        </a:rPr>
                        <a:t>involved</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08"/>
                  </a:ext>
                </a:extLst>
              </a:tr>
              <a:tr h="478257">
                <a:tc>
                  <a:txBody>
                    <a:bodyPr/>
                    <a:lstStyle/>
                    <a:p>
                      <a:pPr marL="50800" marR="40005">
                        <a:lnSpc>
                          <a:spcPct val="115000"/>
                        </a:lnSpc>
                        <a:spcBef>
                          <a:spcPts val="85"/>
                        </a:spcBef>
                        <a:spcAft>
                          <a:spcPts val="0"/>
                        </a:spcAft>
                      </a:pPr>
                      <a:r>
                        <a:rPr lang="en-US" sz="1200">
                          <a:effectLst/>
                        </a:rPr>
                        <a:t>Made</a:t>
                      </a:r>
                      <a:r>
                        <a:rPr lang="en-US" sz="1200" spc="150">
                          <a:effectLst/>
                        </a:rPr>
                        <a:t> </a:t>
                      </a:r>
                      <a:r>
                        <a:rPr lang="en-US" sz="1200">
                          <a:effectLst/>
                        </a:rPr>
                        <a:t>it</a:t>
                      </a:r>
                      <a:r>
                        <a:rPr lang="en-US" sz="1200" spc="155">
                          <a:effectLst/>
                        </a:rPr>
                        <a:t> </a:t>
                      </a:r>
                      <a:r>
                        <a:rPr lang="en-US" sz="1200">
                          <a:effectLst/>
                        </a:rPr>
                        <a:t>possible</a:t>
                      </a:r>
                      <a:r>
                        <a:rPr lang="en-US" sz="1200" spc="150">
                          <a:effectLst/>
                        </a:rPr>
                        <a:t> </a:t>
                      </a:r>
                      <a:r>
                        <a:rPr lang="en-US" sz="1200">
                          <a:effectLst/>
                        </a:rPr>
                        <a:t>for</a:t>
                      </a:r>
                      <a:r>
                        <a:rPr lang="en-US" sz="1200" spc="155">
                          <a:effectLst/>
                        </a:rPr>
                        <a:t> </a:t>
                      </a:r>
                      <a:r>
                        <a:rPr lang="en-US" sz="1200">
                          <a:effectLst/>
                        </a:rPr>
                        <a:t>me</a:t>
                      </a:r>
                      <a:r>
                        <a:rPr lang="en-US" sz="1200" spc="150">
                          <a:effectLst/>
                        </a:rPr>
                        <a:t> </a:t>
                      </a:r>
                      <a:r>
                        <a:rPr lang="en-US" sz="1200">
                          <a:effectLst/>
                        </a:rPr>
                        <a:t>to</a:t>
                      </a:r>
                      <a:r>
                        <a:rPr lang="en-US" sz="1200" spc="155">
                          <a:effectLst/>
                        </a:rPr>
                        <a:t> </a:t>
                      </a:r>
                      <a:r>
                        <a:rPr lang="en-US" sz="1200">
                          <a:effectLst/>
                        </a:rPr>
                        <a:t>be</a:t>
                      </a:r>
                      <a:r>
                        <a:rPr lang="en-US" sz="1200" spc="150">
                          <a:effectLst/>
                        </a:rPr>
                        <a:t> </a:t>
                      </a:r>
                      <a:r>
                        <a:rPr lang="en-US" sz="1200">
                          <a:effectLst/>
                        </a:rPr>
                        <a:t>more</a:t>
                      </a:r>
                      <a:r>
                        <a:rPr lang="en-US" sz="1200" spc="-340">
                          <a:effectLst/>
                        </a:rPr>
                        <a:t> </a:t>
                      </a:r>
                      <a:r>
                        <a:rPr lang="en-US" sz="1200">
                          <a:effectLst/>
                        </a:rPr>
                        <a:t>confident</a:t>
                      </a:r>
                      <a:r>
                        <a:rPr lang="en-US" sz="1200" spc="-20">
                          <a:effectLst/>
                        </a:rPr>
                        <a:t> </a:t>
                      </a:r>
                      <a:r>
                        <a:rPr lang="en-US" sz="1200">
                          <a:effectLst/>
                        </a:rPr>
                        <a:t>in</a:t>
                      </a:r>
                      <a:r>
                        <a:rPr lang="en-US" sz="1200" spc="-20">
                          <a:effectLst/>
                        </a:rPr>
                        <a:t> </a:t>
                      </a:r>
                      <a:r>
                        <a:rPr lang="en-US" sz="1200">
                          <a:effectLst/>
                        </a:rPr>
                        <a:t>new</a:t>
                      </a:r>
                      <a:r>
                        <a:rPr lang="en-US" sz="1200" spc="-15">
                          <a:effectLst/>
                        </a:rPr>
                        <a:t> </a:t>
                      </a:r>
                      <a:r>
                        <a:rPr lang="en-US" sz="1200">
                          <a:effectLst/>
                        </a:rPr>
                        <a:t>situations</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09"/>
                  </a:ext>
                </a:extLst>
              </a:tr>
              <a:tr h="230759">
                <a:tc>
                  <a:txBody>
                    <a:bodyPr/>
                    <a:lstStyle/>
                    <a:p>
                      <a:pPr marL="50800" marR="38100">
                        <a:lnSpc>
                          <a:spcPct val="115000"/>
                        </a:lnSpc>
                        <a:spcBef>
                          <a:spcPts val="85"/>
                        </a:spcBef>
                        <a:spcAft>
                          <a:spcPts val="0"/>
                        </a:spcAft>
                      </a:pPr>
                      <a:r>
                        <a:rPr lang="en-US" sz="1200">
                          <a:effectLst/>
                        </a:rPr>
                        <a:t>Given</a:t>
                      </a:r>
                      <a:r>
                        <a:rPr lang="en-US" sz="1200" spc="245">
                          <a:effectLst/>
                        </a:rPr>
                        <a:t> </a:t>
                      </a:r>
                      <a:r>
                        <a:rPr lang="en-US" sz="1200">
                          <a:effectLst/>
                        </a:rPr>
                        <a:t>me</a:t>
                      </a:r>
                      <a:r>
                        <a:rPr lang="en-US" sz="1200" spc="250">
                          <a:effectLst/>
                        </a:rPr>
                        <a:t> </a:t>
                      </a:r>
                      <a:r>
                        <a:rPr lang="en-US" sz="1200">
                          <a:effectLst/>
                        </a:rPr>
                        <a:t>a</a:t>
                      </a:r>
                      <a:r>
                        <a:rPr lang="en-US" sz="1200" spc="250">
                          <a:effectLst/>
                        </a:rPr>
                        <a:t> </a:t>
                      </a:r>
                      <a:r>
                        <a:rPr lang="en-US" sz="1200">
                          <a:effectLst/>
                        </a:rPr>
                        <a:t>chance</a:t>
                      </a:r>
                      <a:r>
                        <a:rPr lang="en-US" sz="1200" spc="250">
                          <a:effectLst/>
                        </a:rPr>
                        <a:t> </a:t>
                      </a:r>
                      <a:r>
                        <a:rPr lang="en-US" sz="1200">
                          <a:effectLst/>
                        </a:rPr>
                        <a:t>to</a:t>
                      </a:r>
                      <a:r>
                        <a:rPr lang="en-US" sz="1200" spc="250">
                          <a:effectLst/>
                        </a:rPr>
                        <a:t> </a:t>
                      </a:r>
                      <a:r>
                        <a:rPr lang="en-US" sz="1200">
                          <a:effectLst/>
                        </a:rPr>
                        <a:t>improve</a:t>
                      </a:r>
                      <a:r>
                        <a:rPr lang="en-US" sz="1200" spc="250">
                          <a:effectLst/>
                        </a:rPr>
                        <a:t> </a:t>
                      </a:r>
                      <a:r>
                        <a:rPr lang="en-US" sz="1200">
                          <a:effectLst/>
                        </a:rPr>
                        <a:t>my</a:t>
                      </a:r>
                      <a:r>
                        <a:rPr lang="en-US" sz="1200" spc="-340">
                          <a:effectLst/>
                        </a:rPr>
                        <a:t> </a:t>
                      </a:r>
                      <a:r>
                        <a:rPr lang="en-US" sz="1200">
                          <a:effectLst/>
                        </a:rPr>
                        <a:t>interpersonal</a:t>
                      </a:r>
                      <a:r>
                        <a:rPr lang="en-US" sz="1200" spc="-55">
                          <a:effectLst/>
                        </a:rPr>
                        <a:t> </a:t>
                      </a:r>
                      <a:r>
                        <a:rPr lang="en-US" sz="1200">
                          <a:effectLst/>
                        </a:rPr>
                        <a:t>skills</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10"/>
                  </a:ext>
                </a:extLst>
              </a:tr>
              <a:tr h="525464">
                <a:tc>
                  <a:txBody>
                    <a:bodyPr/>
                    <a:lstStyle/>
                    <a:p>
                      <a:pPr marL="50800" marR="38100">
                        <a:lnSpc>
                          <a:spcPct val="115000"/>
                        </a:lnSpc>
                        <a:spcBef>
                          <a:spcPts val="85"/>
                        </a:spcBef>
                        <a:spcAft>
                          <a:spcPts val="0"/>
                        </a:spcAft>
                      </a:pPr>
                      <a:r>
                        <a:rPr lang="en-US" sz="1200" dirty="0">
                          <a:effectLst/>
                        </a:rPr>
                        <a:t>Helped</a:t>
                      </a:r>
                      <a:r>
                        <a:rPr lang="en-US" sz="1200" spc="120" dirty="0">
                          <a:effectLst/>
                        </a:rPr>
                        <a:t> </a:t>
                      </a:r>
                      <a:r>
                        <a:rPr lang="en-US" sz="1200" dirty="0">
                          <a:effectLst/>
                        </a:rPr>
                        <a:t>me</a:t>
                      </a:r>
                      <a:r>
                        <a:rPr lang="en-US" sz="1200" spc="120" dirty="0">
                          <a:effectLst/>
                        </a:rPr>
                        <a:t> </a:t>
                      </a:r>
                      <a:r>
                        <a:rPr lang="en-US" sz="1200" dirty="0">
                          <a:effectLst/>
                        </a:rPr>
                        <a:t>learn</a:t>
                      </a:r>
                      <a:r>
                        <a:rPr lang="en-US" sz="1200" spc="120" dirty="0">
                          <a:effectLst/>
                        </a:rPr>
                        <a:t> </a:t>
                      </a:r>
                      <a:r>
                        <a:rPr lang="en-US" sz="1200" dirty="0">
                          <a:effectLst/>
                        </a:rPr>
                        <a:t>to</a:t>
                      </a:r>
                      <a:r>
                        <a:rPr lang="en-US" sz="1200" spc="125" dirty="0">
                          <a:effectLst/>
                        </a:rPr>
                        <a:t> </a:t>
                      </a:r>
                      <a:r>
                        <a:rPr lang="en-US" sz="1200" dirty="0">
                          <a:effectLst/>
                        </a:rPr>
                        <a:t>handle</a:t>
                      </a:r>
                      <a:r>
                        <a:rPr lang="en-US" sz="1200" spc="120" dirty="0">
                          <a:effectLst/>
                        </a:rPr>
                        <a:t> </a:t>
                      </a:r>
                      <a:r>
                        <a:rPr lang="en-US" sz="1200" dirty="0">
                          <a:effectLst/>
                        </a:rPr>
                        <a:t>responsibility</a:t>
                      </a:r>
                      <a:r>
                        <a:rPr lang="en-US" sz="1200" spc="-305" dirty="0">
                          <a:effectLst/>
                        </a:rPr>
                        <a:t> </a:t>
                      </a:r>
                      <a:r>
                        <a:rPr lang="en-US" sz="1200" dirty="0">
                          <a:effectLst/>
                        </a:rPr>
                        <a:t>and</a:t>
                      </a:r>
                      <a:r>
                        <a:rPr lang="en-US" sz="1200" spc="-55" dirty="0">
                          <a:effectLst/>
                        </a:rPr>
                        <a:t> </a:t>
                      </a:r>
                      <a:r>
                        <a:rPr lang="en-US" sz="1200" dirty="0">
                          <a:effectLst/>
                        </a:rPr>
                        <a:t>use</a:t>
                      </a:r>
                      <a:r>
                        <a:rPr lang="en-US" sz="1200" spc="-50" dirty="0">
                          <a:effectLst/>
                        </a:rPr>
                        <a:t> </a:t>
                      </a:r>
                      <a:r>
                        <a:rPr lang="en-US" sz="1200" dirty="0">
                          <a:effectLst/>
                        </a:rPr>
                        <a:t>my</a:t>
                      </a:r>
                      <a:r>
                        <a:rPr lang="en-US" sz="1200" spc="-55" dirty="0">
                          <a:effectLst/>
                        </a:rPr>
                        <a:t> </a:t>
                      </a:r>
                      <a:r>
                        <a:rPr lang="en-US" sz="1200" dirty="0">
                          <a:effectLst/>
                        </a:rPr>
                        <a:t>time</a:t>
                      </a:r>
                      <a:r>
                        <a:rPr lang="en-US" sz="1200" spc="-50" dirty="0">
                          <a:effectLst/>
                        </a:rPr>
                        <a:t> </a:t>
                      </a:r>
                      <a:r>
                        <a:rPr lang="en-US" sz="1200" dirty="0">
                          <a:effectLst/>
                        </a:rPr>
                        <a:t>wisely</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r>
                        <a:rPr lang="en-US" sz="1200" dirty="0" smtClean="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11"/>
                  </a:ext>
                </a:extLst>
              </a:tr>
              <a:tr h="478257">
                <a:tc>
                  <a:txBody>
                    <a:bodyPr/>
                    <a:lstStyle/>
                    <a:p>
                      <a:pPr marL="50800" marR="36830">
                        <a:lnSpc>
                          <a:spcPct val="115000"/>
                        </a:lnSpc>
                        <a:spcBef>
                          <a:spcPts val="85"/>
                        </a:spcBef>
                        <a:spcAft>
                          <a:spcPts val="0"/>
                        </a:spcAft>
                      </a:pPr>
                      <a:r>
                        <a:rPr lang="en-US" sz="1200" dirty="0">
                          <a:effectLst/>
                        </a:rPr>
                        <a:t>Helped</a:t>
                      </a:r>
                      <a:r>
                        <a:rPr lang="en-US" sz="1200" spc="190" dirty="0">
                          <a:effectLst/>
                        </a:rPr>
                        <a:t> </a:t>
                      </a:r>
                      <a:r>
                        <a:rPr lang="en-US" sz="1200" dirty="0">
                          <a:effectLst/>
                        </a:rPr>
                        <a:t>me</a:t>
                      </a:r>
                      <a:r>
                        <a:rPr lang="en-US" sz="1200" spc="190" dirty="0">
                          <a:effectLst/>
                        </a:rPr>
                        <a:t> </a:t>
                      </a:r>
                      <a:r>
                        <a:rPr lang="en-US" sz="1200" dirty="0">
                          <a:effectLst/>
                        </a:rPr>
                        <a:t>discover</a:t>
                      </a:r>
                      <a:r>
                        <a:rPr lang="en-US" sz="1200" spc="190" dirty="0">
                          <a:effectLst/>
                        </a:rPr>
                        <a:t> </a:t>
                      </a:r>
                      <a:r>
                        <a:rPr lang="en-US" sz="1200" dirty="0">
                          <a:effectLst/>
                        </a:rPr>
                        <a:t>new</a:t>
                      </a:r>
                      <a:r>
                        <a:rPr lang="en-US" sz="1200" spc="190" dirty="0">
                          <a:effectLst/>
                        </a:rPr>
                        <a:t> </a:t>
                      </a:r>
                      <a:r>
                        <a:rPr lang="en-US" sz="1200" dirty="0">
                          <a:effectLst/>
                        </a:rPr>
                        <a:t>aspects</a:t>
                      </a:r>
                      <a:r>
                        <a:rPr lang="en-US" sz="1200" spc="190" dirty="0">
                          <a:effectLst/>
                        </a:rPr>
                        <a:t> </a:t>
                      </a:r>
                      <a:r>
                        <a:rPr lang="en-US" sz="1200" dirty="0">
                          <a:effectLst/>
                        </a:rPr>
                        <a:t>of</a:t>
                      </a:r>
                      <a:r>
                        <a:rPr lang="en-US" sz="1200" spc="-345" dirty="0">
                          <a:effectLst/>
                        </a:rPr>
                        <a:t> </a:t>
                      </a:r>
                      <a:r>
                        <a:rPr lang="en-US" sz="1200" dirty="0">
                          <a:effectLst/>
                        </a:rPr>
                        <a:t>myself</a:t>
                      </a:r>
                      <a:r>
                        <a:rPr lang="en-US" sz="1200" spc="-30" dirty="0">
                          <a:effectLst/>
                        </a:rPr>
                        <a:t> </a:t>
                      </a:r>
                      <a:r>
                        <a:rPr lang="en-US" sz="1200" dirty="0">
                          <a:effectLst/>
                        </a:rPr>
                        <a:t>that</a:t>
                      </a:r>
                      <a:r>
                        <a:rPr lang="en-US" sz="1200" spc="-30" dirty="0">
                          <a:effectLst/>
                        </a:rPr>
                        <a:t> </a:t>
                      </a:r>
                      <a:r>
                        <a:rPr lang="en-US" sz="1200" dirty="0">
                          <a:effectLst/>
                        </a:rPr>
                        <a:t>I</a:t>
                      </a:r>
                      <a:r>
                        <a:rPr lang="en-US" sz="1200" spc="-30" dirty="0">
                          <a:effectLst/>
                        </a:rPr>
                        <a:t> </a:t>
                      </a:r>
                      <a:r>
                        <a:rPr lang="en-US" sz="1200" dirty="0">
                          <a:effectLst/>
                        </a:rPr>
                        <a:t>didn’t</a:t>
                      </a:r>
                      <a:r>
                        <a:rPr lang="en-US" sz="1200" spc="-30" dirty="0">
                          <a:effectLst/>
                        </a:rPr>
                        <a:t> </a:t>
                      </a:r>
                      <a:r>
                        <a:rPr lang="en-US" sz="1200" dirty="0">
                          <a:effectLst/>
                        </a:rPr>
                        <a:t>know</a:t>
                      </a:r>
                      <a:r>
                        <a:rPr lang="en-US" sz="1200" spc="-30" dirty="0">
                          <a:effectLst/>
                        </a:rPr>
                        <a:t> </a:t>
                      </a:r>
                      <a:r>
                        <a:rPr lang="en-US" sz="1200" dirty="0">
                          <a:effectLst/>
                        </a:rPr>
                        <a:t>existed</a:t>
                      </a:r>
                      <a:r>
                        <a:rPr lang="en-US" sz="1200" spc="-25" dirty="0">
                          <a:effectLst/>
                        </a:rPr>
                        <a:t> </a:t>
                      </a:r>
                      <a:r>
                        <a:rPr lang="en-US" sz="1200" dirty="0">
                          <a:effectLst/>
                        </a:rPr>
                        <a:t>before</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12"/>
                  </a:ext>
                </a:extLst>
              </a:tr>
              <a:tr h="230759">
                <a:tc>
                  <a:txBody>
                    <a:bodyPr/>
                    <a:lstStyle/>
                    <a:p>
                      <a:pPr marL="50800" marR="40005">
                        <a:lnSpc>
                          <a:spcPct val="115000"/>
                        </a:lnSpc>
                        <a:spcBef>
                          <a:spcPts val="85"/>
                        </a:spcBef>
                        <a:spcAft>
                          <a:spcPts val="0"/>
                        </a:spcAft>
                      </a:pPr>
                      <a:r>
                        <a:rPr lang="en-US" sz="1200">
                          <a:effectLst/>
                        </a:rPr>
                        <a:t>Helped</a:t>
                      </a:r>
                      <a:r>
                        <a:rPr lang="en-US" sz="1200" spc="140">
                          <a:effectLst/>
                        </a:rPr>
                        <a:t> </a:t>
                      </a:r>
                      <a:r>
                        <a:rPr lang="en-US" sz="1200">
                          <a:effectLst/>
                        </a:rPr>
                        <a:t>me</a:t>
                      </a:r>
                      <a:r>
                        <a:rPr lang="en-US" sz="1200" spc="145">
                          <a:effectLst/>
                        </a:rPr>
                        <a:t> </a:t>
                      </a:r>
                      <a:r>
                        <a:rPr lang="en-US" sz="1200">
                          <a:effectLst/>
                        </a:rPr>
                        <a:t>develop</a:t>
                      </a:r>
                      <a:r>
                        <a:rPr lang="en-US" sz="1200" spc="145">
                          <a:effectLst/>
                        </a:rPr>
                        <a:t> </a:t>
                      </a:r>
                      <a:r>
                        <a:rPr lang="en-US" sz="1200">
                          <a:effectLst/>
                        </a:rPr>
                        <a:t>new</a:t>
                      </a:r>
                      <a:r>
                        <a:rPr lang="en-US" sz="1200" spc="145">
                          <a:effectLst/>
                        </a:rPr>
                        <a:t> </a:t>
                      </a:r>
                      <a:r>
                        <a:rPr lang="en-US" sz="1200">
                          <a:effectLst/>
                        </a:rPr>
                        <a:t>interests</a:t>
                      </a:r>
                      <a:r>
                        <a:rPr lang="en-US" sz="1200" spc="145">
                          <a:effectLst/>
                        </a:rPr>
                        <a:t> </a:t>
                      </a:r>
                      <a:r>
                        <a:rPr lang="en-US" sz="1200">
                          <a:effectLst/>
                        </a:rPr>
                        <a:t>and</a:t>
                      </a:r>
                      <a:r>
                        <a:rPr lang="en-US" sz="1200" spc="-320">
                          <a:effectLst/>
                        </a:rPr>
                        <a:t> </a:t>
                      </a:r>
                      <a:r>
                        <a:rPr lang="en-US" sz="1200">
                          <a:effectLst/>
                        </a:rPr>
                        <a:t>abilities</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13"/>
                  </a:ext>
                </a:extLst>
              </a:tr>
              <a:tr h="230759">
                <a:tc>
                  <a:txBody>
                    <a:bodyPr/>
                    <a:lstStyle/>
                    <a:p>
                      <a:pPr marL="50800">
                        <a:lnSpc>
                          <a:spcPct val="115000"/>
                        </a:lnSpc>
                        <a:spcBef>
                          <a:spcPts val="85"/>
                        </a:spcBef>
                        <a:spcAft>
                          <a:spcPts val="0"/>
                        </a:spcAft>
                      </a:pPr>
                      <a:r>
                        <a:rPr lang="en-US" sz="1200">
                          <a:effectLst/>
                        </a:rPr>
                        <a:t>Helped</a:t>
                      </a:r>
                      <a:r>
                        <a:rPr lang="en-US" sz="1200" spc="25">
                          <a:effectLst/>
                        </a:rPr>
                        <a:t> </a:t>
                      </a:r>
                      <a:r>
                        <a:rPr lang="en-US" sz="1200">
                          <a:effectLst/>
                        </a:rPr>
                        <a:t>me</a:t>
                      </a:r>
                      <a:r>
                        <a:rPr lang="en-US" sz="1200" spc="25">
                          <a:effectLst/>
                        </a:rPr>
                        <a:t> </a:t>
                      </a:r>
                      <a:r>
                        <a:rPr lang="en-US" sz="1200">
                          <a:effectLst/>
                        </a:rPr>
                        <a:t>clarify</a:t>
                      </a:r>
                      <a:r>
                        <a:rPr lang="en-US" sz="1200" spc="25">
                          <a:effectLst/>
                        </a:rPr>
                        <a:t> </a:t>
                      </a:r>
                      <a:r>
                        <a:rPr lang="en-US" sz="1200">
                          <a:effectLst/>
                        </a:rPr>
                        <a:t>my</a:t>
                      </a:r>
                      <a:r>
                        <a:rPr lang="en-US" sz="1200" spc="25">
                          <a:effectLst/>
                        </a:rPr>
                        <a:t> </a:t>
                      </a:r>
                      <a:r>
                        <a:rPr lang="en-US" sz="1200">
                          <a:effectLst/>
                        </a:rPr>
                        <a:t>career</a:t>
                      </a:r>
                      <a:r>
                        <a:rPr lang="en-US" sz="1200" spc="25">
                          <a:effectLst/>
                        </a:rPr>
                        <a:t> </a:t>
                      </a:r>
                      <a:r>
                        <a:rPr lang="en-US" sz="1200">
                          <a:effectLst/>
                        </a:rPr>
                        <a:t>goals</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14"/>
                  </a:ext>
                </a:extLst>
              </a:tr>
              <a:tr h="478257">
                <a:tc>
                  <a:txBody>
                    <a:bodyPr/>
                    <a:lstStyle/>
                    <a:p>
                      <a:pPr marL="50800" marR="40640">
                        <a:lnSpc>
                          <a:spcPct val="115000"/>
                        </a:lnSpc>
                        <a:spcBef>
                          <a:spcPts val="85"/>
                        </a:spcBef>
                        <a:spcAft>
                          <a:spcPts val="0"/>
                        </a:spcAft>
                      </a:pPr>
                      <a:r>
                        <a:rPr lang="en-US" sz="1200">
                          <a:effectLst/>
                        </a:rPr>
                        <a:t>Provided</a:t>
                      </a:r>
                      <a:r>
                        <a:rPr lang="en-US" sz="1200" spc="135">
                          <a:effectLst/>
                        </a:rPr>
                        <a:t> </a:t>
                      </a:r>
                      <a:r>
                        <a:rPr lang="en-US" sz="1200">
                          <a:effectLst/>
                        </a:rPr>
                        <a:t>me</a:t>
                      </a:r>
                      <a:r>
                        <a:rPr lang="en-US" sz="1200" spc="135">
                          <a:effectLst/>
                        </a:rPr>
                        <a:t> </a:t>
                      </a:r>
                      <a:r>
                        <a:rPr lang="en-US" sz="1200">
                          <a:effectLst/>
                        </a:rPr>
                        <a:t>with</a:t>
                      </a:r>
                      <a:r>
                        <a:rPr lang="en-US" sz="1200" spc="135">
                          <a:effectLst/>
                        </a:rPr>
                        <a:t> </a:t>
                      </a:r>
                      <a:r>
                        <a:rPr lang="en-US" sz="1200">
                          <a:effectLst/>
                        </a:rPr>
                        <a:t>contacts</a:t>
                      </a:r>
                      <a:r>
                        <a:rPr lang="en-US" sz="1200" spc="135">
                          <a:effectLst/>
                        </a:rPr>
                        <a:t> </a:t>
                      </a:r>
                      <a:r>
                        <a:rPr lang="en-US" sz="1200">
                          <a:effectLst/>
                        </a:rPr>
                        <a:t>which</a:t>
                      </a:r>
                      <a:r>
                        <a:rPr lang="en-US" sz="1200" spc="135">
                          <a:effectLst/>
                        </a:rPr>
                        <a:t> </a:t>
                      </a:r>
                      <a:r>
                        <a:rPr lang="en-US" sz="1200">
                          <a:effectLst/>
                        </a:rPr>
                        <a:t>may</a:t>
                      </a:r>
                      <a:r>
                        <a:rPr lang="en-US" sz="1200" spc="-325">
                          <a:effectLst/>
                        </a:rPr>
                        <a:t> </a:t>
                      </a:r>
                      <a:r>
                        <a:rPr lang="en-US" sz="1200">
                          <a:effectLst/>
                        </a:rPr>
                        <a:t>lead</a:t>
                      </a:r>
                      <a:r>
                        <a:rPr lang="en-US" sz="1200" spc="-30">
                          <a:effectLst/>
                        </a:rPr>
                        <a:t> </a:t>
                      </a:r>
                      <a:r>
                        <a:rPr lang="en-US" sz="1200">
                          <a:effectLst/>
                        </a:rPr>
                        <a:t>to</a:t>
                      </a:r>
                      <a:r>
                        <a:rPr lang="en-US" sz="1200" spc="-25">
                          <a:effectLst/>
                        </a:rPr>
                        <a:t> </a:t>
                      </a:r>
                      <a:r>
                        <a:rPr lang="en-US" sz="1200">
                          <a:effectLst/>
                        </a:rPr>
                        <a:t>future</a:t>
                      </a:r>
                      <a:r>
                        <a:rPr lang="en-US" sz="1200" spc="-25">
                          <a:effectLst/>
                        </a:rPr>
                        <a:t> </a:t>
                      </a:r>
                      <a:r>
                        <a:rPr lang="en-US" sz="1200">
                          <a:effectLst/>
                        </a:rPr>
                        <a:t>employment</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15"/>
                  </a:ext>
                </a:extLst>
              </a:tr>
              <a:tr h="478257">
                <a:tc>
                  <a:txBody>
                    <a:bodyPr/>
                    <a:lstStyle/>
                    <a:p>
                      <a:pPr marL="50800" marR="43180" algn="just">
                        <a:lnSpc>
                          <a:spcPct val="115000"/>
                        </a:lnSpc>
                        <a:spcBef>
                          <a:spcPts val="85"/>
                        </a:spcBef>
                        <a:spcAft>
                          <a:spcPts val="0"/>
                        </a:spcAft>
                      </a:pPr>
                      <a:r>
                        <a:rPr lang="en-US" sz="1200" dirty="0">
                          <a:effectLst/>
                        </a:rPr>
                        <a:t>Allowed</a:t>
                      </a:r>
                      <a:r>
                        <a:rPr lang="en-US" sz="1200" spc="-35" dirty="0">
                          <a:effectLst/>
                        </a:rPr>
                        <a:t> </a:t>
                      </a:r>
                      <a:r>
                        <a:rPr lang="en-US" sz="1200" dirty="0">
                          <a:effectLst/>
                        </a:rPr>
                        <a:t>me</a:t>
                      </a:r>
                      <a:r>
                        <a:rPr lang="en-US" sz="1200" spc="-35" dirty="0">
                          <a:effectLst/>
                        </a:rPr>
                        <a:t> </a:t>
                      </a:r>
                      <a:r>
                        <a:rPr lang="en-US" sz="1200" dirty="0">
                          <a:effectLst/>
                        </a:rPr>
                        <a:t>to</a:t>
                      </a:r>
                      <a:r>
                        <a:rPr lang="en-US" sz="1200" spc="-35" dirty="0">
                          <a:effectLst/>
                        </a:rPr>
                        <a:t> </a:t>
                      </a:r>
                      <a:r>
                        <a:rPr lang="en-US" sz="1200" dirty="0">
                          <a:effectLst/>
                        </a:rPr>
                        <a:t>acquire</a:t>
                      </a:r>
                      <a:r>
                        <a:rPr lang="en-US" sz="1200" spc="-35" dirty="0">
                          <a:effectLst/>
                        </a:rPr>
                        <a:t> </a:t>
                      </a:r>
                      <a:r>
                        <a:rPr lang="en-US" sz="1200" dirty="0">
                          <a:effectLst/>
                        </a:rPr>
                        <a:t>information</a:t>
                      </a:r>
                      <a:r>
                        <a:rPr lang="en-US" sz="1200" spc="-35" dirty="0">
                          <a:effectLst/>
                        </a:rPr>
                        <a:t> </a:t>
                      </a:r>
                      <a:r>
                        <a:rPr lang="en-US" sz="1200" dirty="0">
                          <a:effectLst/>
                        </a:rPr>
                        <a:t>and/</a:t>
                      </a:r>
                      <a:r>
                        <a:rPr lang="en-US" sz="1200" spc="-325" dirty="0">
                          <a:effectLst/>
                        </a:rPr>
                        <a:t> </a:t>
                      </a:r>
                      <a:r>
                        <a:rPr lang="en-US" sz="1200" dirty="0">
                          <a:effectLst/>
                        </a:rPr>
                        <a:t>or use equipment not available at my</a:t>
                      </a:r>
                      <a:r>
                        <a:rPr lang="en-US" sz="1200" spc="5" dirty="0">
                          <a:effectLst/>
                        </a:rPr>
                        <a:t> </a:t>
                      </a:r>
                      <a:r>
                        <a:rPr lang="en-US" sz="1200" dirty="0">
                          <a:effectLst/>
                        </a:rPr>
                        <a:t>Institute</a:t>
                      </a:r>
                      <a:endParaRPr lang="en-IN" sz="1200" dirty="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a:effectLst/>
                        </a:rPr>
                        <a:t> </a:t>
                      </a:r>
                      <a:endParaRPr lang="en-IN" sz="1200">
                        <a:effectLst/>
                        <a:latin typeface="Tahoma"/>
                        <a:ea typeface="Tahoma"/>
                        <a:cs typeface="Times New Roman"/>
                      </a:endParaRPr>
                    </a:p>
                  </a:txBody>
                  <a:tcPr marL="0" marR="0" marT="0" marB="0"/>
                </a:tc>
                <a:tc>
                  <a:txBody>
                    <a:bodyPr/>
                    <a:lstStyle/>
                    <a:p>
                      <a:pPr>
                        <a:lnSpc>
                          <a:spcPct val="115000"/>
                        </a:lnSpc>
                        <a:spcAft>
                          <a:spcPts val="0"/>
                        </a:spcAft>
                      </a:pPr>
                      <a:r>
                        <a:rPr lang="en-US" sz="1200" dirty="0">
                          <a:effectLst/>
                        </a:rPr>
                        <a:t> </a:t>
                      </a:r>
                      <a:endParaRPr lang="en-IN" sz="1200" dirty="0">
                        <a:effectLst/>
                        <a:latin typeface="Tahoma"/>
                        <a:ea typeface="Tahoma"/>
                        <a:cs typeface="Times New Roman"/>
                      </a:endParaRPr>
                    </a:p>
                  </a:txBody>
                  <a:tcPr marL="0" marR="0" marT="0" marB="0"/>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189383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646331"/>
          </a:xfrm>
          <a:prstGeom prst="rect">
            <a:avLst/>
          </a:prstGeom>
        </p:spPr>
        <p:txBody>
          <a:bodyPr wrap="square">
            <a:spAutoFit/>
          </a:bodyPr>
          <a:lstStyle/>
          <a:p>
            <a:pPr algn="ctr"/>
            <a:r>
              <a:rPr lang="en-IN" b="1" dirty="0">
                <a:solidFill>
                  <a:srgbClr val="C00000"/>
                </a:solidFill>
              </a:rPr>
              <a:t>STUDENT FEEDBACK OF INTERNSHIP (TO BE FILLED BY STUDENTS AFTER INTERNSHIP COMPLETION)</a:t>
            </a:r>
          </a:p>
        </p:txBody>
      </p:sp>
      <p:sp>
        <p:nvSpPr>
          <p:cNvPr id="2" name="Rectangle 1"/>
          <p:cNvSpPr/>
          <p:nvPr/>
        </p:nvSpPr>
        <p:spPr>
          <a:xfrm>
            <a:off x="755576" y="646331"/>
            <a:ext cx="7920880" cy="5355312"/>
          </a:xfrm>
          <a:prstGeom prst="rect">
            <a:avLst/>
          </a:prstGeom>
        </p:spPr>
        <p:txBody>
          <a:bodyPr wrap="square">
            <a:spAutoFit/>
          </a:bodyPr>
          <a:lstStyle/>
          <a:p>
            <a:r>
              <a:rPr lang="en-US" b="1" dirty="0"/>
              <a:t>STUDENT FEEDBACK OF INTERNSHIP (TO BE FILLED BY STUDENTS AFTER INTERNSHIP COMPLETION)</a:t>
            </a:r>
            <a:endParaRPr lang="en-IN" b="1" dirty="0"/>
          </a:p>
          <a:p>
            <a:r>
              <a:rPr lang="en-US" b="1" dirty="0"/>
              <a:t> </a:t>
            </a:r>
            <a:endParaRPr lang="en-IN" dirty="0"/>
          </a:p>
          <a:p>
            <a:r>
              <a:rPr lang="en-IN" dirty="0"/>
              <a:t/>
            </a:r>
            <a:br>
              <a:rPr lang="en-IN" dirty="0"/>
            </a:br>
            <a:r>
              <a:rPr lang="en-US" dirty="0"/>
              <a:t>Student Name: </a:t>
            </a:r>
            <a:r>
              <a:rPr lang="en-US" u="sng" dirty="0"/>
              <a:t> 	</a:t>
            </a:r>
            <a:r>
              <a:rPr lang="en-US" dirty="0"/>
              <a:t> Industrial Supervisor: </a:t>
            </a:r>
            <a:r>
              <a:rPr lang="en-US" u="sng" dirty="0"/>
              <a:t> 	</a:t>
            </a:r>
            <a:r>
              <a:rPr lang="en-US" dirty="0"/>
              <a:t>                                                  Supervisor Email: </a:t>
            </a:r>
            <a:r>
              <a:rPr lang="en-US" u="sng" dirty="0"/>
              <a:t> 	</a:t>
            </a:r>
            <a:endParaRPr lang="en-IN" dirty="0"/>
          </a:p>
          <a:p>
            <a:r>
              <a:rPr lang="en-US" dirty="0"/>
              <a:t/>
            </a:r>
            <a:br>
              <a:rPr lang="en-US" dirty="0"/>
            </a:br>
            <a:r>
              <a:rPr lang="en-US" dirty="0"/>
              <a:t>Date:</a:t>
            </a:r>
            <a:r>
              <a:rPr lang="en-US" u="sng" dirty="0"/>
              <a:t>			</a:t>
            </a:r>
            <a:r>
              <a:rPr lang="en-US" dirty="0"/>
              <a:t> Title:</a:t>
            </a:r>
            <a:r>
              <a:rPr lang="en-US" u="sng" dirty="0"/>
              <a:t>			</a:t>
            </a:r>
          </a:p>
          <a:p>
            <a:r>
              <a:rPr lang="en-US" dirty="0"/>
              <a:t>Internship is:</a:t>
            </a:r>
            <a:r>
              <a:rPr lang="en-US" u="sng" dirty="0"/>
              <a:t>	</a:t>
            </a:r>
            <a:r>
              <a:rPr lang="en-US" dirty="0"/>
              <a:t>Paid</a:t>
            </a:r>
            <a:r>
              <a:rPr lang="en-US" u="sng" dirty="0"/>
              <a:t>   </a:t>
            </a:r>
            <a:r>
              <a:rPr lang="en-US" dirty="0"/>
              <a:t>Unpaid</a:t>
            </a:r>
            <a:r>
              <a:rPr lang="en-US" u="sng" dirty="0"/>
              <a:t> 	</a:t>
            </a:r>
            <a:endParaRPr lang="en-IN" dirty="0"/>
          </a:p>
          <a:p>
            <a:r>
              <a:rPr lang="en-IN" dirty="0"/>
              <a:t/>
            </a:r>
            <a:br>
              <a:rPr lang="en-IN" dirty="0"/>
            </a:br>
            <a:r>
              <a:rPr lang="en-US" dirty="0"/>
              <a:t>Company/Organization: </a:t>
            </a:r>
            <a:r>
              <a:rPr lang="en-US" u="sng" dirty="0"/>
              <a:t> 	</a:t>
            </a:r>
            <a:endParaRPr lang="en-IN" dirty="0"/>
          </a:p>
          <a:p>
            <a:r>
              <a:rPr lang="en-US" dirty="0"/>
              <a:t>Internship Address: </a:t>
            </a:r>
            <a:r>
              <a:rPr lang="en-US" u="sng" dirty="0"/>
              <a:t> 	</a:t>
            </a:r>
            <a:endParaRPr lang="en-IN" dirty="0"/>
          </a:p>
          <a:p>
            <a:r>
              <a:rPr lang="en-IN" dirty="0"/>
              <a:t/>
            </a:r>
            <a:br>
              <a:rPr lang="en-IN" dirty="0"/>
            </a:br>
            <a:r>
              <a:rPr lang="en-US" dirty="0"/>
              <a:t>Faculty Coordinator: </a:t>
            </a:r>
            <a:r>
              <a:rPr lang="en-US" u="sng" dirty="0"/>
              <a:t> 	</a:t>
            </a:r>
            <a:endParaRPr lang="en-IN" dirty="0"/>
          </a:p>
          <a:p>
            <a:r>
              <a:rPr lang="en-US" dirty="0"/>
              <a:t>Dates of Internship: From </a:t>
            </a:r>
            <a:r>
              <a:rPr lang="en-US" u="sng" dirty="0"/>
              <a:t> 	 </a:t>
            </a:r>
            <a:r>
              <a:rPr lang="en-IN" dirty="0"/>
              <a:t>To </a:t>
            </a:r>
            <a:r>
              <a:rPr lang="en-IN" u="sng" dirty="0"/>
              <a:t> 	</a:t>
            </a:r>
            <a:endParaRPr lang="en-IN" dirty="0"/>
          </a:p>
          <a:p>
            <a:endParaRPr lang="en-IN" dirty="0"/>
          </a:p>
          <a:p>
            <a:r>
              <a:rPr lang="en-US" dirty="0"/>
              <a:t>***Please fill out the above in full detail***</a:t>
            </a:r>
            <a:endParaRPr lang="en-IN" dirty="0"/>
          </a:p>
          <a:p>
            <a:r>
              <a:rPr lang="en-US" dirty="0"/>
              <a:t> </a:t>
            </a:r>
            <a:endParaRPr lang="en-IN" dirty="0"/>
          </a:p>
          <a:p>
            <a:r>
              <a:rPr lang="en-US" dirty="0"/>
              <a:t> Department: </a:t>
            </a:r>
            <a:r>
              <a:rPr lang="en-US" u="sng" dirty="0"/>
              <a:t> 	</a:t>
            </a:r>
            <a:endParaRPr lang="en-IN" dirty="0"/>
          </a:p>
        </p:txBody>
      </p:sp>
    </p:spTree>
    <p:extLst>
      <p:ext uri="{BB962C8B-B14F-4D97-AF65-F5344CB8AC3E}">
        <p14:creationId xmlns:p14="http://schemas.microsoft.com/office/powerpoint/2010/main" val="8869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646331"/>
          </a:xfrm>
          <a:prstGeom prst="rect">
            <a:avLst/>
          </a:prstGeom>
        </p:spPr>
        <p:txBody>
          <a:bodyPr wrap="square">
            <a:spAutoFit/>
          </a:bodyPr>
          <a:lstStyle/>
          <a:p>
            <a:pPr algn="ctr"/>
            <a:r>
              <a:rPr lang="en-IN" b="1" dirty="0">
                <a:solidFill>
                  <a:srgbClr val="C00000"/>
                </a:solidFill>
              </a:rPr>
              <a:t>STUDENT FEEDBACK OF INTERNSHIP (TO BE FILLED BY STUDENTS AFTER INTERNSHIP COMPLETION)</a:t>
            </a:r>
          </a:p>
        </p:txBody>
      </p:sp>
      <p:sp>
        <p:nvSpPr>
          <p:cNvPr id="2" name="Rectangle 1"/>
          <p:cNvSpPr/>
          <p:nvPr/>
        </p:nvSpPr>
        <p:spPr>
          <a:xfrm>
            <a:off x="107504" y="646331"/>
            <a:ext cx="8856984" cy="9787295"/>
          </a:xfrm>
          <a:prstGeom prst="rect">
            <a:avLst/>
          </a:prstGeom>
        </p:spPr>
        <p:txBody>
          <a:bodyPr wrap="square">
            <a:spAutoFit/>
          </a:bodyPr>
          <a:lstStyle/>
          <a:p>
            <a:r>
              <a:rPr lang="en-US" b="1" dirty="0">
                <a:solidFill>
                  <a:srgbClr val="002060"/>
                </a:solidFill>
              </a:rPr>
              <a:t>Give a brief description of your internship work (title and tasks for which you were responsible): Was your internship experience related to your major area of study?</a:t>
            </a:r>
            <a:endParaRPr lang="en-IN" b="1" dirty="0">
              <a:solidFill>
                <a:srgbClr val="002060"/>
              </a:solidFill>
            </a:endParaRPr>
          </a:p>
          <a:p>
            <a:r>
              <a:rPr lang="en-US" u="sng" dirty="0"/>
              <a:t> 	</a:t>
            </a:r>
            <a:r>
              <a:rPr lang="en-US" dirty="0"/>
              <a:t>Yes, to a large degree</a:t>
            </a:r>
            <a:r>
              <a:rPr lang="en-US" u="sng" dirty="0"/>
              <a:t>	</a:t>
            </a:r>
            <a:r>
              <a:rPr lang="en-US" dirty="0"/>
              <a:t>Yes, to a slight degree</a:t>
            </a:r>
            <a:r>
              <a:rPr lang="en-US" u="sng" dirty="0"/>
              <a:t>	</a:t>
            </a:r>
            <a:r>
              <a:rPr lang="en-US" dirty="0"/>
              <a:t>No, not related at all </a:t>
            </a:r>
          </a:p>
          <a:p>
            <a:endParaRPr lang="en-US" dirty="0"/>
          </a:p>
          <a:p>
            <a:r>
              <a:rPr lang="en-US" b="1" dirty="0">
                <a:solidFill>
                  <a:srgbClr val="002060"/>
                </a:solidFill>
              </a:rPr>
              <a:t>Indicate the degree to which you agree or disagree with the following statements.</a:t>
            </a:r>
            <a:endParaRPr lang="en-IN" b="1" dirty="0">
              <a:solidFill>
                <a:srgbClr val="002060"/>
              </a:solidFill>
            </a:endParaRPr>
          </a:p>
          <a:p>
            <a:r>
              <a:rPr lang="en-US" dirty="0"/>
              <a:t> </a:t>
            </a:r>
          </a:p>
          <a:p>
            <a:pPr marL="285750" indent="-285750">
              <a:buFont typeface="Arial" pitchFamily="34" charset="0"/>
              <a:buChar char="•"/>
            </a:pPr>
            <a:r>
              <a:rPr lang="en-US" dirty="0"/>
              <a:t>In the Institute internship program, faculty members are expected to be mentors for students. Do you feel that your faculty coordinator served such a function? Why or why not?</a:t>
            </a:r>
            <a:endParaRPr lang="en-IN" dirty="0"/>
          </a:p>
          <a:p>
            <a:r>
              <a:rPr lang="en-US" dirty="0"/>
              <a:t> </a:t>
            </a:r>
            <a:endParaRPr lang="en-IN" dirty="0"/>
          </a:p>
          <a:p>
            <a:pPr marL="285750" indent="-285750">
              <a:buFont typeface="Arial" pitchFamily="34" charset="0"/>
              <a:buChar char="•"/>
            </a:pPr>
            <a:r>
              <a:rPr lang="en-US" dirty="0"/>
              <a:t>How well were you able to accomplish the initial goals, tasks and new skills that were set down in your learning contract? In what ways were you able to take a new direction or expand beyond your contract? Why were some goals not accomplished adequately?</a:t>
            </a:r>
            <a:endParaRPr lang="en-IN" dirty="0"/>
          </a:p>
          <a:p>
            <a:r>
              <a:rPr lang="en-US" dirty="0"/>
              <a:t> </a:t>
            </a:r>
            <a:endParaRPr lang="en-IN" dirty="0"/>
          </a:p>
          <a:p>
            <a:pPr marL="285750" indent="-285750">
              <a:buFont typeface="Arial" pitchFamily="34" charset="0"/>
              <a:buChar char="•"/>
            </a:pPr>
            <a:r>
              <a:rPr lang="en-US" dirty="0"/>
              <a:t>In what areas did you most develop and improve?</a:t>
            </a:r>
            <a:endParaRPr lang="en-IN" dirty="0"/>
          </a:p>
          <a:p>
            <a:r>
              <a:rPr lang="en-US" dirty="0"/>
              <a:t> </a:t>
            </a:r>
            <a:endParaRPr lang="en-IN" dirty="0"/>
          </a:p>
          <a:p>
            <a:pPr marL="285750" indent="-285750">
              <a:buFont typeface="Arial" pitchFamily="34" charset="0"/>
              <a:buChar char="•"/>
            </a:pPr>
            <a:r>
              <a:rPr lang="en-US" dirty="0"/>
              <a:t>What has been the most significant accomplishment or satisfying moment of your internship? What did you dislike about the internship?</a:t>
            </a:r>
          </a:p>
          <a:p>
            <a:pPr marL="285750" indent="-285750">
              <a:buFont typeface="Arial" pitchFamily="34" charset="0"/>
              <a:buChar char="•"/>
            </a:pPr>
            <a:endParaRPr lang="en-IN" dirty="0"/>
          </a:p>
          <a:p>
            <a:pPr marL="285750" indent="-285750">
              <a:buFont typeface="Arial" pitchFamily="34" charset="0"/>
              <a:buChar char="•"/>
            </a:pPr>
            <a:r>
              <a:rPr lang="en-IN" dirty="0"/>
              <a:t>Considering your overall experience, how would you rate this internship? (Circle one). (Satisfactory/ Good/ Excellent)</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13322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1597"/>
            <a:ext cx="7772400" cy="3535050"/>
          </a:xfrm>
          <a:effectLst>
            <a:outerShdw blurRad="50800" dist="38100" dir="16200000" rotWithShape="0">
              <a:prstClr val="black">
                <a:alpha val="40000"/>
              </a:prstClr>
            </a:outerShdw>
          </a:effectLst>
        </p:spPr>
        <p:txBody>
          <a:bodyPr>
            <a:noAutofit/>
          </a:bodyPr>
          <a:lstStyle/>
          <a:p>
            <a:r>
              <a:rPr lang="en-US" sz="7200" b="1" dirty="0">
                <a:solidFill>
                  <a:schemeClr val="accent1">
                    <a:lumMod val="75000"/>
                  </a:schemeClr>
                </a:solidFill>
              </a:rPr>
              <a:t>Batch 2020-2024</a:t>
            </a:r>
            <a:endParaRPr lang="en-IN" sz="7200" b="1" dirty="0">
              <a:solidFill>
                <a:schemeClr val="accent1">
                  <a:lumMod val="75000"/>
                </a:schemeClr>
              </a:solidFill>
            </a:endParaRPr>
          </a:p>
        </p:txBody>
      </p:sp>
      <p:sp>
        <p:nvSpPr>
          <p:cNvPr id="3" name="Subtitle 2"/>
          <p:cNvSpPr>
            <a:spLocks noGrp="1"/>
          </p:cNvSpPr>
          <p:nvPr>
            <p:ph type="subTitle" idx="1"/>
          </p:nvPr>
        </p:nvSpPr>
        <p:spPr>
          <a:xfrm>
            <a:off x="685801" y="3308808"/>
            <a:ext cx="7902018" cy="2759336"/>
          </a:xfrm>
        </p:spPr>
        <p:txBody>
          <a:bodyPr>
            <a:normAutofit/>
          </a:bodyPr>
          <a:lstStyle/>
          <a:p>
            <a:r>
              <a:rPr lang="en-US" b="1" dirty="0">
                <a:solidFill>
                  <a:schemeClr val="accent2">
                    <a:lumMod val="75000"/>
                  </a:schemeClr>
                </a:solidFill>
              </a:rPr>
              <a:t>Total Students – 29</a:t>
            </a:r>
          </a:p>
          <a:p>
            <a:r>
              <a:rPr lang="en-US" b="1" dirty="0">
                <a:solidFill>
                  <a:schemeClr val="accent2">
                    <a:lumMod val="75000"/>
                  </a:schemeClr>
                </a:solidFill>
              </a:rPr>
              <a:t>Students  Selected for Internships- 29</a:t>
            </a:r>
          </a:p>
          <a:p>
            <a:r>
              <a:rPr lang="en-US" b="1" dirty="0">
                <a:solidFill>
                  <a:schemeClr val="accent2">
                    <a:lumMod val="75000"/>
                  </a:schemeClr>
                </a:solidFill>
              </a:rPr>
              <a:t>Students Already Placed- 12 ( Placed- 41%)</a:t>
            </a:r>
            <a:endParaRPr lang="en-IN" b="1" dirty="0">
              <a:solidFill>
                <a:schemeClr val="accent2">
                  <a:lumMod val="75000"/>
                </a:schemeClr>
              </a:solidFill>
            </a:endParaRPr>
          </a:p>
        </p:txBody>
      </p:sp>
    </p:spTree>
    <p:extLst>
      <p:ext uri="{BB962C8B-B14F-4D97-AF65-F5344CB8AC3E}">
        <p14:creationId xmlns:p14="http://schemas.microsoft.com/office/powerpoint/2010/main" val="277743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584775"/>
          </a:xfrm>
          <a:prstGeom prst="rect">
            <a:avLst/>
          </a:prstGeom>
        </p:spPr>
        <p:txBody>
          <a:bodyPr wrap="square">
            <a:spAutoFit/>
          </a:bodyPr>
          <a:lstStyle/>
          <a:p>
            <a:pPr algn="ctr"/>
            <a:r>
              <a:rPr lang="en-IN" sz="3200" b="1" dirty="0">
                <a:solidFill>
                  <a:srgbClr val="C00000"/>
                </a:solidFill>
              </a:rPr>
              <a:t>INTERNSHIP RECORDS</a:t>
            </a: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Internship Record of 2024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2202204488"/>
              </p:ext>
            </p:extLst>
          </p:nvPr>
        </p:nvGraphicFramePr>
        <p:xfrm>
          <a:off x="395536" y="1268760"/>
          <a:ext cx="81369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0655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584775"/>
          </a:xfrm>
          <a:prstGeom prst="rect">
            <a:avLst/>
          </a:prstGeom>
        </p:spPr>
        <p:txBody>
          <a:bodyPr wrap="square">
            <a:spAutoFit/>
          </a:bodyPr>
          <a:lstStyle/>
          <a:p>
            <a:pPr algn="ctr"/>
            <a:r>
              <a:rPr lang="en-IN" sz="3200" b="1" dirty="0">
                <a:solidFill>
                  <a:srgbClr val="C00000"/>
                </a:solidFill>
              </a:rPr>
              <a:t>INTERNSHIP RECORDS</a:t>
            </a: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Internship Record of 2024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274294452"/>
              </p:ext>
            </p:extLst>
          </p:nvPr>
        </p:nvGraphicFramePr>
        <p:xfrm>
          <a:off x="467544" y="1124744"/>
          <a:ext cx="8136904"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35996" y="5364001"/>
            <a:ext cx="3161250" cy="1200329"/>
          </a:xfrm>
          <a:prstGeom prst="rect">
            <a:avLst/>
          </a:prstGeom>
          <a:noFill/>
        </p:spPr>
        <p:txBody>
          <a:bodyPr wrap="none" rtlCol="0">
            <a:spAutoFit/>
          </a:bodyPr>
          <a:lstStyle/>
          <a:p>
            <a:pPr marL="285750" indent="-285750">
              <a:buFont typeface="Arial" pitchFamily="34" charset="0"/>
              <a:buChar char="•"/>
            </a:pPr>
            <a:r>
              <a:rPr lang="en-US" dirty="0">
                <a:solidFill>
                  <a:schemeClr val="bg1"/>
                </a:solidFill>
              </a:rPr>
              <a:t>Sri </a:t>
            </a:r>
            <a:r>
              <a:rPr lang="en-US" dirty="0" err="1">
                <a:solidFill>
                  <a:schemeClr val="bg1"/>
                </a:solidFill>
              </a:rPr>
              <a:t>Sudipta</a:t>
            </a:r>
            <a:r>
              <a:rPr lang="en-US" dirty="0">
                <a:solidFill>
                  <a:schemeClr val="bg1"/>
                </a:solidFill>
              </a:rPr>
              <a:t> </a:t>
            </a:r>
            <a:r>
              <a:rPr lang="en-US" dirty="0" err="1">
                <a:solidFill>
                  <a:schemeClr val="bg1"/>
                </a:solidFill>
              </a:rPr>
              <a:t>Sangiri</a:t>
            </a:r>
            <a:endParaRPr lang="en-US" dirty="0">
              <a:solidFill>
                <a:schemeClr val="bg1"/>
              </a:solidFill>
            </a:endParaRPr>
          </a:p>
          <a:p>
            <a:pPr marL="285750" indent="-285750">
              <a:buFont typeface="Arial" pitchFamily="34" charset="0"/>
              <a:buChar char="•"/>
            </a:pPr>
            <a:r>
              <a:rPr lang="en-US" dirty="0">
                <a:solidFill>
                  <a:schemeClr val="bg1"/>
                </a:solidFill>
              </a:rPr>
              <a:t>Sri </a:t>
            </a:r>
            <a:r>
              <a:rPr lang="en-US" dirty="0" err="1">
                <a:solidFill>
                  <a:schemeClr val="bg1"/>
                </a:solidFill>
              </a:rPr>
              <a:t>Sourav</a:t>
            </a:r>
            <a:r>
              <a:rPr lang="en-US" dirty="0">
                <a:solidFill>
                  <a:schemeClr val="bg1"/>
                </a:solidFill>
              </a:rPr>
              <a:t> </a:t>
            </a:r>
            <a:r>
              <a:rPr lang="en-US" dirty="0" err="1">
                <a:solidFill>
                  <a:schemeClr val="bg1"/>
                </a:solidFill>
              </a:rPr>
              <a:t>Namata</a:t>
            </a:r>
            <a:endParaRPr lang="en-US" dirty="0">
              <a:solidFill>
                <a:schemeClr val="bg1"/>
              </a:solidFill>
            </a:endParaRPr>
          </a:p>
          <a:p>
            <a:pPr marL="285750" indent="-285750">
              <a:buFont typeface="Arial" pitchFamily="34" charset="0"/>
              <a:buChar char="•"/>
            </a:pPr>
            <a:r>
              <a:rPr lang="en-US" dirty="0">
                <a:solidFill>
                  <a:schemeClr val="bg1"/>
                </a:solidFill>
              </a:rPr>
              <a:t>Sri </a:t>
            </a:r>
            <a:r>
              <a:rPr lang="en-US" dirty="0" err="1">
                <a:solidFill>
                  <a:schemeClr val="bg1"/>
                </a:solidFill>
              </a:rPr>
              <a:t>Neelendu</a:t>
            </a:r>
            <a:r>
              <a:rPr lang="en-US" dirty="0">
                <a:solidFill>
                  <a:schemeClr val="bg1"/>
                </a:solidFill>
              </a:rPr>
              <a:t> Mukherjee</a:t>
            </a:r>
          </a:p>
          <a:p>
            <a:pPr marL="285750" indent="-285750">
              <a:buFont typeface="Arial" pitchFamily="34" charset="0"/>
              <a:buChar char="•"/>
            </a:pPr>
            <a:r>
              <a:rPr lang="en-US" dirty="0">
                <a:solidFill>
                  <a:schemeClr val="bg1"/>
                </a:solidFill>
              </a:rPr>
              <a:t>Sri </a:t>
            </a:r>
            <a:r>
              <a:rPr lang="en-US" dirty="0" err="1">
                <a:solidFill>
                  <a:schemeClr val="bg1"/>
                </a:solidFill>
              </a:rPr>
              <a:t>Chowdhury</a:t>
            </a:r>
            <a:r>
              <a:rPr lang="en-US" dirty="0">
                <a:solidFill>
                  <a:schemeClr val="bg1"/>
                </a:solidFill>
              </a:rPr>
              <a:t> </a:t>
            </a:r>
            <a:r>
              <a:rPr lang="en-US" dirty="0" err="1">
                <a:solidFill>
                  <a:schemeClr val="bg1"/>
                </a:solidFill>
              </a:rPr>
              <a:t>Afjalul</a:t>
            </a:r>
            <a:r>
              <a:rPr lang="en-US" dirty="0">
                <a:solidFill>
                  <a:schemeClr val="bg1"/>
                </a:solidFill>
              </a:rPr>
              <a:t> </a:t>
            </a:r>
            <a:r>
              <a:rPr lang="en-US" dirty="0" err="1">
                <a:solidFill>
                  <a:schemeClr val="bg1"/>
                </a:solidFill>
              </a:rPr>
              <a:t>Haque</a:t>
            </a:r>
            <a:endParaRPr lang="en-IN" dirty="0">
              <a:solidFill>
                <a:schemeClr val="bg1"/>
              </a:solidFill>
            </a:endParaRPr>
          </a:p>
        </p:txBody>
      </p:sp>
    </p:spTree>
    <p:extLst>
      <p:ext uri="{BB962C8B-B14F-4D97-AF65-F5344CB8AC3E}">
        <p14:creationId xmlns:p14="http://schemas.microsoft.com/office/powerpoint/2010/main" val="3874522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584775"/>
          </a:xfrm>
          <a:prstGeom prst="rect">
            <a:avLst/>
          </a:prstGeom>
        </p:spPr>
        <p:txBody>
          <a:bodyPr wrap="square">
            <a:spAutoFit/>
          </a:bodyPr>
          <a:lstStyle/>
          <a:p>
            <a:pPr algn="ctr"/>
            <a:r>
              <a:rPr lang="en-IN" sz="3200" b="1" dirty="0">
                <a:solidFill>
                  <a:srgbClr val="C00000"/>
                </a:solidFill>
              </a:rPr>
              <a:t>INTERNSHIP RECORDS</a:t>
            </a: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Internship Record of 2024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190246212"/>
              </p:ext>
            </p:extLst>
          </p:nvPr>
        </p:nvGraphicFramePr>
        <p:xfrm>
          <a:off x="467544" y="1772816"/>
          <a:ext cx="8136904"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2752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584775"/>
          </a:xfrm>
          <a:prstGeom prst="rect">
            <a:avLst/>
          </a:prstGeom>
        </p:spPr>
        <p:txBody>
          <a:bodyPr wrap="square">
            <a:spAutoFit/>
          </a:bodyPr>
          <a:lstStyle/>
          <a:p>
            <a:pPr algn="ctr"/>
            <a:r>
              <a:rPr lang="en-IN" sz="3200" b="1" dirty="0">
                <a:solidFill>
                  <a:srgbClr val="C00000"/>
                </a:solidFill>
              </a:rPr>
              <a:t>PLACEMENT  RECORDS</a:t>
            </a: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2024 batch (Via Pre Placement Offers)</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2828610210"/>
              </p:ext>
            </p:extLst>
          </p:nvPr>
        </p:nvGraphicFramePr>
        <p:xfrm>
          <a:off x="395536" y="1268760"/>
          <a:ext cx="81369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318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22711"/>
          </a:xfrm>
          <a:effectLst>
            <a:outerShdw blurRad="50800" dist="38100" dir="16200000" rotWithShape="0">
              <a:prstClr val="black">
                <a:alpha val="40000"/>
              </a:prstClr>
            </a:outerShdw>
          </a:effectLst>
        </p:spPr>
        <p:txBody>
          <a:bodyPr>
            <a:noAutofit/>
          </a:bodyPr>
          <a:lstStyle/>
          <a:p>
            <a:r>
              <a:rPr lang="en-US" sz="7200" b="1" dirty="0">
                <a:solidFill>
                  <a:schemeClr val="accent1">
                    <a:lumMod val="75000"/>
                  </a:schemeClr>
                </a:solidFill>
              </a:rPr>
              <a:t>Batch 2019-2023</a:t>
            </a:r>
            <a:endParaRPr lang="en-IN" sz="7200" b="1" dirty="0">
              <a:solidFill>
                <a:schemeClr val="accent1">
                  <a:lumMod val="75000"/>
                </a:schemeClr>
              </a:solidFill>
            </a:endParaRPr>
          </a:p>
        </p:txBody>
      </p:sp>
      <p:sp>
        <p:nvSpPr>
          <p:cNvPr id="3" name="Subtitle 2"/>
          <p:cNvSpPr>
            <a:spLocks noGrp="1"/>
          </p:cNvSpPr>
          <p:nvPr>
            <p:ph type="subTitle" idx="1"/>
          </p:nvPr>
        </p:nvSpPr>
        <p:spPr>
          <a:xfrm>
            <a:off x="539552" y="4077072"/>
            <a:ext cx="7920880" cy="2279104"/>
          </a:xfrm>
        </p:spPr>
        <p:txBody>
          <a:bodyPr>
            <a:normAutofit/>
          </a:bodyPr>
          <a:lstStyle/>
          <a:p>
            <a:r>
              <a:rPr lang="en-US" b="1" dirty="0">
                <a:solidFill>
                  <a:schemeClr val="accent2">
                    <a:lumMod val="75000"/>
                  </a:schemeClr>
                </a:solidFill>
              </a:rPr>
              <a:t>Total Students – 39</a:t>
            </a:r>
          </a:p>
          <a:p>
            <a:r>
              <a:rPr lang="en-US" b="1" dirty="0">
                <a:solidFill>
                  <a:schemeClr val="accent2">
                    <a:lumMod val="75000"/>
                  </a:schemeClr>
                </a:solidFill>
              </a:rPr>
              <a:t>Students  Selected for Internships- 39</a:t>
            </a:r>
          </a:p>
          <a:p>
            <a:r>
              <a:rPr lang="en-US" b="1" dirty="0">
                <a:solidFill>
                  <a:schemeClr val="accent2">
                    <a:lumMod val="75000"/>
                  </a:schemeClr>
                </a:solidFill>
              </a:rPr>
              <a:t>Students Already Placed- 37 ( 100 % Placed , 2 opted for Higher Studies, by choice)</a:t>
            </a:r>
            <a:endParaRPr lang="en-IN" b="1" dirty="0">
              <a:solidFill>
                <a:schemeClr val="accent2">
                  <a:lumMod val="75000"/>
                </a:schemeClr>
              </a:solidFill>
            </a:endParaRPr>
          </a:p>
        </p:txBody>
      </p:sp>
    </p:spTree>
    <p:extLst>
      <p:ext uri="{BB962C8B-B14F-4D97-AF65-F5344CB8AC3E}">
        <p14:creationId xmlns:p14="http://schemas.microsoft.com/office/powerpoint/2010/main" val="1812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9663550"/>
              </p:ext>
            </p:extLst>
          </p:nvPr>
        </p:nvGraphicFramePr>
        <p:xfrm>
          <a:off x="827584" y="1052735"/>
          <a:ext cx="7632849" cy="5112568"/>
        </p:xfrm>
        <a:graphic>
          <a:graphicData uri="http://schemas.openxmlformats.org/drawingml/2006/table">
            <a:tbl>
              <a:tblPr firstRow="1" firstCol="1" lastRow="1" lastCol="1" bandRow="1" bandCol="1">
                <a:tableStyleId>{5C22544A-7EE6-4342-B048-85BDC9FD1C3A}</a:tableStyleId>
              </a:tblPr>
              <a:tblGrid>
                <a:gridCol w="476480">
                  <a:extLst>
                    <a:ext uri="{9D8B030D-6E8A-4147-A177-3AD203B41FA5}">
                      <a16:colId xmlns="" xmlns:a16="http://schemas.microsoft.com/office/drawing/2014/main" val="20000"/>
                    </a:ext>
                  </a:extLst>
                </a:gridCol>
                <a:gridCol w="1284359">
                  <a:extLst>
                    <a:ext uri="{9D8B030D-6E8A-4147-A177-3AD203B41FA5}">
                      <a16:colId xmlns="" xmlns:a16="http://schemas.microsoft.com/office/drawing/2014/main" val="20001"/>
                    </a:ext>
                  </a:extLst>
                </a:gridCol>
                <a:gridCol w="1187383">
                  <a:extLst>
                    <a:ext uri="{9D8B030D-6E8A-4147-A177-3AD203B41FA5}">
                      <a16:colId xmlns="" xmlns:a16="http://schemas.microsoft.com/office/drawing/2014/main" val="20002"/>
                    </a:ext>
                  </a:extLst>
                </a:gridCol>
                <a:gridCol w="1585214">
                  <a:extLst>
                    <a:ext uri="{9D8B030D-6E8A-4147-A177-3AD203B41FA5}">
                      <a16:colId xmlns="" xmlns:a16="http://schemas.microsoft.com/office/drawing/2014/main" val="20003"/>
                    </a:ext>
                  </a:extLst>
                </a:gridCol>
                <a:gridCol w="723884">
                  <a:extLst>
                    <a:ext uri="{9D8B030D-6E8A-4147-A177-3AD203B41FA5}">
                      <a16:colId xmlns="" xmlns:a16="http://schemas.microsoft.com/office/drawing/2014/main" val="20004"/>
                    </a:ext>
                  </a:extLst>
                </a:gridCol>
                <a:gridCol w="755190">
                  <a:extLst>
                    <a:ext uri="{9D8B030D-6E8A-4147-A177-3AD203B41FA5}">
                      <a16:colId xmlns="" xmlns:a16="http://schemas.microsoft.com/office/drawing/2014/main" val="20005"/>
                    </a:ext>
                  </a:extLst>
                </a:gridCol>
                <a:gridCol w="806352">
                  <a:extLst>
                    <a:ext uri="{9D8B030D-6E8A-4147-A177-3AD203B41FA5}">
                      <a16:colId xmlns="" xmlns:a16="http://schemas.microsoft.com/office/drawing/2014/main" val="20006"/>
                    </a:ext>
                  </a:extLst>
                </a:gridCol>
                <a:gridCol w="813987">
                  <a:extLst>
                    <a:ext uri="{9D8B030D-6E8A-4147-A177-3AD203B41FA5}">
                      <a16:colId xmlns="" xmlns:a16="http://schemas.microsoft.com/office/drawing/2014/main" val="20007"/>
                    </a:ext>
                  </a:extLst>
                </a:gridCol>
              </a:tblGrid>
              <a:tr h="249109">
                <a:tc gridSpan="8">
                  <a:txBody>
                    <a:bodyPr/>
                    <a:lstStyle/>
                    <a:p>
                      <a:pPr marL="1577340" marR="1572260" algn="ctr">
                        <a:lnSpc>
                          <a:spcPts val="1505"/>
                        </a:lnSpc>
                        <a:spcAft>
                          <a:spcPts val="0"/>
                        </a:spcAft>
                      </a:pPr>
                      <a:r>
                        <a:rPr lang="en-US" sz="1400" dirty="0">
                          <a:effectLst/>
                        </a:rPr>
                        <a:t>6</a:t>
                      </a:r>
                      <a:r>
                        <a:rPr lang="en-US" sz="1400" baseline="30000" dirty="0">
                          <a:effectLst/>
                        </a:rPr>
                        <a:t>th</a:t>
                      </a:r>
                      <a:r>
                        <a:rPr lang="en-US" sz="1400" spc="-15" dirty="0">
                          <a:effectLst/>
                        </a:rPr>
                        <a:t> </a:t>
                      </a:r>
                      <a:r>
                        <a:rPr lang="en-US" sz="1400" dirty="0">
                          <a:effectLst/>
                        </a:rPr>
                        <a:t>Semester</a:t>
                      </a:r>
                      <a:r>
                        <a:rPr lang="en-US" sz="1400" spc="-10" dirty="0">
                          <a:effectLst/>
                        </a:rPr>
                        <a:t> </a:t>
                      </a:r>
                      <a:r>
                        <a:rPr lang="en-US" sz="1400" dirty="0">
                          <a:effectLst/>
                        </a:rPr>
                        <a:t>B.</a:t>
                      </a:r>
                      <a:r>
                        <a:rPr lang="en-US" sz="1400" spc="-10" dirty="0">
                          <a:effectLst/>
                        </a:rPr>
                        <a:t> </a:t>
                      </a:r>
                      <a:r>
                        <a:rPr lang="en-US" sz="1400" dirty="0">
                          <a:effectLst/>
                        </a:rPr>
                        <a:t>Tech</a:t>
                      </a:r>
                      <a:r>
                        <a:rPr lang="en-US" sz="1400" spc="-15" dirty="0">
                          <a:effectLst/>
                        </a:rPr>
                        <a:t> </a:t>
                      </a:r>
                      <a:r>
                        <a:rPr lang="en-US" sz="1400" dirty="0">
                          <a:effectLst/>
                        </a:rPr>
                        <a:t>Ceramic</a:t>
                      </a:r>
                      <a:r>
                        <a:rPr lang="en-US" sz="1400" spc="-10" dirty="0">
                          <a:effectLst/>
                        </a:rPr>
                        <a:t> </a:t>
                      </a:r>
                      <a:r>
                        <a:rPr lang="en-US" sz="1400" dirty="0">
                          <a:effectLst/>
                        </a:rPr>
                        <a:t>Technology</a:t>
                      </a:r>
                      <a:endParaRPr lang="en-IN" sz="1100" dirty="0">
                        <a:effectLst/>
                        <a:latin typeface="Times New Roman"/>
                        <a:ea typeface="Times New Roman"/>
                        <a:cs typeface="Times New Roman"/>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10000"/>
                  </a:ext>
                </a:extLst>
              </a:tr>
              <a:tr h="593673">
                <a:tc>
                  <a:txBody>
                    <a:bodyPr/>
                    <a:lstStyle/>
                    <a:p>
                      <a:pPr marL="67945">
                        <a:spcBef>
                          <a:spcPts val="480"/>
                        </a:spcBef>
                        <a:spcAft>
                          <a:spcPts val="0"/>
                        </a:spcAft>
                      </a:pPr>
                      <a:r>
                        <a:rPr lang="en-US" sz="1200">
                          <a:effectLst/>
                        </a:rPr>
                        <a:t>Sl.</a:t>
                      </a:r>
                      <a:endParaRPr lang="en-IN" sz="1100">
                        <a:effectLst/>
                      </a:endParaRPr>
                    </a:p>
                    <a:p>
                      <a:pPr marL="67945">
                        <a:spcAft>
                          <a:spcPts val="0"/>
                        </a:spcAft>
                      </a:pPr>
                      <a:r>
                        <a:rPr lang="en-US" sz="1200">
                          <a:effectLst/>
                        </a:rPr>
                        <a:t>No.</a:t>
                      </a:r>
                      <a:endParaRPr lang="en-IN" sz="1100">
                        <a:effectLst/>
                        <a:latin typeface="Times New Roman"/>
                        <a:ea typeface="Times New Roman"/>
                        <a:cs typeface="Times New Roman"/>
                      </a:endParaRPr>
                    </a:p>
                  </a:txBody>
                  <a:tcPr marL="0" marR="0" marT="0" marB="0"/>
                </a:tc>
                <a:tc>
                  <a:txBody>
                    <a:bodyPr/>
                    <a:lstStyle/>
                    <a:p>
                      <a:pPr marL="67945">
                        <a:spcBef>
                          <a:spcPts val="25"/>
                        </a:spcBef>
                        <a:spcAft>
                          <a:spcPts val="0"/>
                        </a:spcAft>
                      </a:pPr>
                      <a:r>
                        <a:rPr lang="en-US" sz="1000">
                          <a:effectLst/>
                        </a:rPr>
                        <a:t> </a:t>
                      </a:r>
                      <a:endParaRPr lang="en-IN" sz="1100">
                        <a:effectLst/>
                      </a:endParaRPr>
                    </a:p>
                    <a:p>
                      <a:pPr marL="75565">
                        <a:spcAft>
                          <a:spcPts val="0"/>
                        </a:spcAft>
                      </a:pPr>
                      <a:r>
                        <a:rPr lang="en-US" sz="1200">
                          <a:effectLst/>
                        </a:rPr>
                        <a:t>Type</a:t>
                      </a:r>
                      <a:r>
                        <a:rPr lang="en-US" sz="1200" spc="-15">
                          <a:effectLst/>
                        </a:rPr>
                        <a:t> </a:t>
                      </a:r>
                      <a:r>
                        <a:rPr lang="en-US" sz="1200">
                          <a:effectLst/>
                        </a:rPr>
                        <a:t>of</a:t>
                      </a:r>
                      <a:r>
                        <a:rPr lang="en-US" sz="1200" spc="-10">
                          <a:effectLst/>
                        </a:rPr>
                        <a:t> </a:t>
                      </a:r>
                      <a:r>
                        <a:rPr lang="en-US" sz="1200">
                          <a:effectLst/>
                        </a:rPr>
                        <a:t>course</a:t>
                      </a:r>
                      <a:endParaRPr lang="en-IN" sz="1100">
                        <a:effectLst/>
                        <a:latin typeface="Times New Roman"/>
                        <a:ea typeface="Times New Roman"/>
                        <a:cs typeface="Times New Roman"/>
                      </a:endParaRPr>
                    </a:p>
                  </a:txBody>
                  <a:tcPr marL="0" marR="0" marT="0" marB="0"/>
                </a:tc>
                <a:tc>
                  <a:txBody>
                    <a:bodyPr/>
                    <a:lstStyle/>
                    <a:p>
                      <a:pPr marL="67945">
                        <a:spcBef>
                          <a:spcPts val="25"/>
                        </a:spcBef>
                        <a:spcAft>
                          <a:spcPts val="0"/>
                        </a:spcAft>
                      </a:pPr>
                      <a:r>
                        <a:rPr lang="en-US" sz="1000">
                          <a:effectLst/>
                        </a:rPr>
                        <a:t> </a:t>
                      </a:r>
                      <a:endParaRPr lang="en-IN" sz="1100">
                        <a:effectLst/>
                      </a:endParaRPr>
                    </a:p>
                    <a:p>
                      <a:pPr marL="97155">
                        <a:spcAft>
                          <a:spcPts val="0"/>
                        </a:spcAft>
                      </a:pPr>
                      <a:r>
                        <a:rPr lang="en-US" sz="1200">
                          <a:effectLst/>
                        </a:rPr>
                        <a:t>Course</a:t>
                      </a:r>
                      <a:r>
                        <a:rPr lang="en-US" sz="1200" spc="-10">
                          <a:effectLst/>
                        </a:rPr>
                        <a:t> </a:t>
                      </a:r>
                      <a:r>
                        <a:rPr lang="en-US" sz="1200">
                          <a:effectLst/>
                        </a:rPr>
                        <a:t>Code</a:t>
                      </a:r>
                      <a:endParaRPr lang="en-IN" sz="1100">
                        <a:effectLst/>
                        <a:latin typeface="Times New Roman"/>
                        <a:ea typeface="Times New Roman"/>
                        <a:cs typeface="Times New Roman"/>
                      </a:endParaRPr>
                    </a:p>
                  </a:txBody>
                  <a:tcPr marL="0" marR="0" marT="0" marB="0"/>
                </a:tc>
                <a:tc>
                  <a:txBody>
                    <a:bodyPr/>
                    <a:lstStyle/>
                    <a:p>
                      <a:pPr marL="67945">
                        <a:spcBef>
                          <a:spcPts val="25"/>
                        </a:spcBef>
                        <a:spcAft>
                          <a:spcPts val="0"/>
                        </a:spcAft>
                      </a:pPr>
                      <a:r>
                        <a:rPr lang="en-US" sz="1000">
                          <a:effectLst/>
                        </a:rPr>
                        <a:t> </a:t>
                      </a:r>
                      <a:endParaRPr lang="en-IN" sz="1100">
                        <a:effectLst/>
                      </a:endParaRPr>
                    </a:p>
                    <a:p>
                      <a:pPr marL="278765">
                        <a:spcAft>
                          <a:spcPts val="0"/>
                        </a:spcAft>
                      </a:pPr>
                      <a:r>
                        <a:rPr lang="en-US" sz="1200">
                          <a:effectLst/>
                        </a:rPr>
                        <a:t>Course</a:t>
                      </a:r>
                      <a:r>
                        <a:rPr lang="en-US" sz="1200" spc="-10">
                          <a:effectLst/>
                        </a:rPr>
                        <a:t> </a:t>
                      </a:r>
                      <a:r>
                        <a:rPr lang="en-US" sz="1200">
                          <a:effectLst/>
                        </a:rPr>
                        <a:t>Title</a:t>
                      </a:r>
                      <a:endParaRPr lang="en-IN" sz="1100">
                        <a:effectLst/>
                        <a:latin typeface="Times New Roman"/>
                        <a:ea typeface="Times New Roman"/>
                        <a:cs typeface="Times New Roman"/>
                      </a:endParaRPr>
                    </a:p>
                  </a:txBody>
                  <a:tcPr marL="0" marR="0" marT="0" marB="0"/>
                </a:tc>
                <a:tc gridSpan="3">
                  <a:txBody>
                    <a:bodyPr/>
                    <a:lstStyle/>
                    <a:p>
                      <a:pPr marL="67945">
                        <a:spcBef>
                          <a:spcPts val="25"/>
                        </a:spcBef>
                        <a:spcAft>
                          <a:spcPts val="0"/>
                        </a:spcAft>
                      </a:pPr>
                      <a:r>
                        <a:rPr lang="en-US" sz="1000">
                          <a:effectLst/>
                        </a:rPr>
                        <a:t> </a:t>
                      </a:r>
                      <a:endParaRPr lang="en-IN" sz="1100">
                        <a:effectLst/>
                      </a:endParaRPr>
                    </a:p>
                    <a:p>
                      <a:pPr marL="469265">
                        <a:spcAft>
                          <a:spcPts val="0"/>
                        </a:spcAft>
                      </a:pPr>
                      <a:r>
                        <a:rPr lang="en-US" sz="1200">
                          <a:effectLst/>
                        </a:rPr>
                        <a:t>Hours</a:t>
                      </a:r>
                      <a:r>
                        <a:rPr lang="en-US" sz="1200" spc="-10">
                          <a:effectLst/>
                        </a:rPr>
                        <a:t> </a:t>
                      </a:r>
                      <a:r>
                        <a:rPr lang="en-US" sz="1200">
                          <a:effectLst/>
                        </a:rPr>
                        <a:t>per</a:t>
                      </a:r>
                      <a:r>
                        <a:rPr lang="en-US" sz="1200" spc="-15">
                          <a:effectLst/>
                        </a:rPr>
                        <a:t> </a:t>
                      </a:r>
                      <a:r>
                        <a:rPr lang="en-US" sz="1200">
                          <a:effectLst/>
                        </a:rPr>
                        <a:t>week</a:t>
                      </a:r>
                      <a:endParaRPr lang="en-IN" sz="1100">
                        <a:effectLst/>
                        <a:latin typeface="Times New Roman"/>
                        <a:ea typeface="Times New Roman"/>
                        <a:cs typeface="Times New Roman"/>
                      </a:endParaRPr>
                    </a:p>
                  </a:txBody>
                  <a:tcPr marL="0" marR="0" marT="0" marB="0"/>
                </a:tc>
                <a:tc hMerge="1">
                  <a:txBody>
                    <a:bodyPr/>
                    <a:lstStyle/>
                    <a:p>
                      <a:endParaRPr lang="en-IN"/>
                    </a:p>
                  </a:txBody>
                  <a:tcPr/>
                </a:tc>
                <a:tc hMerge="1">
                  <a:txBody>
                    <a:bodyPr/>
                    <a:lstStyle/>
                    <a:p>
                      <a:endParaRPr lang="en-IN"/>
                    </a:p>
                  </a:txBody>
                  <a:tcPr/>
                </a:tc>
                <a:tc>
                  <a:txBody>
                    <a:bodyPr/>
                    <a:lstStyle/>
                    <a:p>
                      <a:pPr marL="67945">
                        <a:spcBef>
                          <a:spcPts val="25"/>
                        </a:spcBef>
                        <a:spcAft>
                          <a:spcPts val="0"/>
                        </a:spcAft>
                      </a:pPr>
                      <a:r>
                        <a:rPr lang="en-US" sz="1000">
                          <a:effectLst/>
                        </a:rPr>
                        <a:t> </a:t>
                      </a:r>
                      <a:endParaRPr lang="en-IN" sz="1100">
                        <a:effectLst/>
                      </a:endParaRPr>
                    </a:p>
                    <a:p>
                      <a:pPr marL="67945" marR="160020" algn="r">
                        <a:spcAft>
                          <a:spcPts val="0"/>
                        </a:spcAft>
                      </a:pPr>
                      <a:r>
                        <a:rPr lang="en-US" sz="1200">
                          <a:effectLst/>
                        </a:rPr>
                        <a:t>Credits</a:t>
                      </a:r>
                      <a:endParaRPr lang="en-IN" sz="110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1"/>
                  </a:ext>
                </a:extLst>
              </a:tr>
              <a:tr h="232037">
                <a:tc>
                  <a:txBody>
                    <a:bodyPr/>
                    <a:lstStyle/>
                    <a:p>
                      <a:pPr marL="67945">
                        <a:spcAft>
                          <a:spcPts val="0"/>
                        </a:spcAft>
                      </a:pPr>
                      <a:r>
                        <a:rPr lang="en-US" sz="1100">
                          <a:effectLst/>
                        </a:rPr>
                        <a:t> </a:t>
                      </a:r>
                      <a:endParaRPr lang="en-IN" sz="1100">
                        <a:effectLst/>
                        <a:latin typeface="Times New Roman"/>
                        <a:ea typeface="Times New Roman"/>
                        <a:cs typeface="Times New Roman"/>
                      </a:endParaRPr>
                    </a:p>
                  </a:txBody>
                  <a:tcPr marL="0" marR="0" marT="0" marB="0"/>
                </a:tc>
                <a:tc>
                  <a:txBody>
                    <a:bodyPr/>
                    <a:lstStyle/>
                    <a:p>
                      <a:pPr marL="67945">
                        <a:spcAft>
                          <a:spcPts val="0"/>
                        </a:spcAft>
                      </a:pPr>
                      <a:r>
                        <a:rPr lang="en-US" sz="1100">
                          <a:effectLst/>
                        </a:rPr>
                        <a:t> </a:t>
                      </a:r>
                      <a:endParaRPr lang="en-IN" sz="1100">
                        <a:effectLst/>
                        <a:latin typeface="Times New Roman"/>
                        <a:ea typeface="Times New Roman"/>
                        <a:cs typeface="Times New Roman"/>
                      </a:endParaRPr>
                    </a:p>
                  </a:txBody>
                  <a:tcPr marL="0" marR="0" marT="0" marB="0"/>
                </a:tc>
                <a:tc>
                  <a:txBody>
                    <a:bodyPr/>
                    <a:lstStyle/>
                    <a:p>
                      <a:pPr marL="67945">
                        <a:spcAft>
                          <a:spcPts val="0"/>
                        </a:spcAft>
                      </a:pPr>
                      <a:r>
                        <a:rPr lang="en-US" sz="1100">
                          <a:effectLst/>
                        </a:rPr>
                        <a:t> </a:t>
                      </a:r>
                      <a:endParaRPr lang="en-IN" sz="1100">
                        <a:effectLst/>
                        <a:latin typeface="Times New Roman"/>
                        <a:ea typeface="Times New Roman"/>
                        <a:cs typeface="Times New Roman"/>
                      </a:endParaRPr>
                    </a:p>
                  </a:txBody>
                  <a:tcPr marL="0" marR="0" marT="0" marB="0"/>
                </a:tc>
                <a:tc>
                  <a:txBody>
                    <a:bodyPr/>
                    <a:lstStyle/>
                    <a:p>
                      <a:pPr marL="67945">
                        <a:spcAft>
                          <a:spcPts val="0"/>
                        </a:spcAft>
                      </a:pPr>
                      <a:r>
                        <a:rPr lang="en-US" sz="1100">
                          <a:effectLst/>
                        </a:rPr>
                        <a:t> </a:t>
                      </a:r>
                      <a:endParaRPr lang="en-IN" sz="1100">
                        <a:effectLst/>
                        <a:latin typeface="Times New Roman"/>
                        <a:ea typeface="Times New Roman"/>
                        <a:cs typeface="Times New Roman"/>
                      </a:endParaRPr>
                    </a:p>
                  </a:txBody>
                  <a:tcPr marL="0" marR="0" marT="0" marB="0"/>
                </a:tc>
                <a:tc>
                  <a:txBody>
                    <a:bodyPr/>
                    <a:lstStyle/>
                    <a:p>
                      <a:pPr marL="53975" marR="48260" algn="ctr">
                        <a:spcBef>
                          <a:spcPts val="15"/>
                        </a:spcBef>
                        <a:spcAft>
                          <a:spcPts val="0"/>
                        </a:spcAft>
                      </a:pPr>
                      <a:r>
                        <a:rPr lang="en-US" sz="1200">
                          <a:effectLst/>
                        </a:rPr>
                        <a:t>Lecture</a:t>
                      </a:r>
                      <a:endParaRPr lang="en-IN" sz="1100">
                        <a:effectLst/>
                        <a:latin typeface="Times New Roman"/>
                        <a:ea typeface="Times New Roman"/>
                        <a:cs typeface="Times New Roman"/>
                      </a:endParaRPr>
                    </a:p>
                  </a:txBody>
                  <a:tcPr marL="0" marR="0" marT="0" marB="0"/>
                </a:tc>
                <a:tc>
                  <a:txBody>
                    <a:bodyPr/>
                    <a:lstStyle/>
                    <a:p>
                      <a:pPr marL="55245" marR="49530" algn="ctr">
                        <a:spcBef>
                          <a:spcPts val="15"/>
                        </a:spcBef>
                        <a:spcAft>
                          <a:spcPts val="0"/>
                        </a:spcAft>
                      </a:pPr>
                      <a:r>
                        <a:rPr lang="en-US" sz="1200">
                          <a:effectLst/>
                        </a:rPr>
                        <a:t>Tutorial</a:t>
                      </a:r>
                      <a:endParaRPr lang="en-IN" sz="1100">
                        <a:effectLst/>
                        <a:latin typeface="Times New Roman"/>
                        <a:ea typeface="Times New Roman"/>
                        <a:cs typeface="Times New Roman"/>
                      </a:endParaRPr>
                    </a:p>
                  </a:txBody>
                  <a:tcPr marL="0" marR="0" marT="0" marB="0"/>
                </a:tc>
                <a:tc>
                  <a:txBody>
                    <a:bodyPr/>
                    <a:lstStyle/>
                    <a:p>
                      <a:pPr marL="52705" marR="48260" algn="ctr">
                        <a:spcBef>
                          <a:spcPts val="15"/>
                        </a:spcBef>
                        <a:spcAft>
                          <a:spcPts val="0"/>
                        </a:spcAft>
                      </a:pPr>
                      <a:r>
                        <a:rPr lang="en-US" sz="1200">
                          <a:effectLst/>
                        </a:rPr>
                        <a:t>Practical</a:t>
                      </a:r>
                      <a:endParaRPr lang="en-IN" sz="1100">
                        <a:effectLst/>
                        <a:latin typeface="Times New Roman"/>
                        <a:ea typeface="Times New Roman"/>
                        <a:cs typeface="Times New Roman"/>
                      </a:endParaRPr>
                    </a:p>
                  </a:txBody>
                  <a:tcPr marL="0" marR="0" marT="0" marB="0"/>
                </a:tc>
                <a:tc>
                  <a:txBody>
                    <a:bodyPr/>
                    <a:lstStyle/>
                    <a:p>
                      <a:pPr marL="67945">
                        <a:spcAft>
                          <a:spcPts val="0"/>
                        </a:spcAft>
                      </a:pPr>
                      <a:r>
                        <a:rPr lang="en-US" sz="1100">
                          <a:effectLst/>
                        </a:rPr>
                        <a:t> </a:t>
                      </a:r>
                      <a:endParaRPr lang="en-IN" sz="110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2"/>
                  </a:ext>
                </a:extLst>
              </a:tr>
              <a:tr h="232037">
                <a:tc gridSpan="8">
                  <a:txBody>
                    <a:bodyPr/>
                    <a:lstStyle/>
                    <a:p>
                      <a:pPr marL="1577340" marR="1571625" algn="ctr">
                        <a:lnSpc>
                          <a:spcPts val="1325"/>
                        </a:lnSpc>
                        <a:spcBef>
                          <a:spcPts val="75"/>
                        </a:spcBef>
                        <a:spcAft>
                          <a:spcPts val="0"/>
                        </a:spcAft>
                      </a:pPr>
                      <a:r>
                        <a:rPr lang="en-US" sz="1200">
                          <a:effectLst/>
                        </a:rPr>
                        <a:t>Theory</a:t>
                      </a:r>
                      <a:endParaRPr lang="en-IN" sz="1100">
                        <a:effectLst/>
                        <a:latin typeface="Times New Roman"/>
                        <a:ea typeface="Times New Roman"/>
                        <a:cs typeface="Times New Roman"/>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10003"/>
                  </a:ext>
                </a:extLst>
              </a:tr>
              <a:tr h="593673">
                <a:tc>
                  <a:txBody>
                    <a:bodyPr/>
                    <a:lstStyle/>
                    <a:p>
                      <a:pPr marL="127000" marR="122555" algn="ctr">
                        <a:lnSpc>
                          <a:spcPts val="1215"/>
                        </a:lnSpc>
                        <a:spcAft>
                          <a:spcPts val="0"/>
                        </a:spcAft>
                      </a:pPr>
                      <a:r>
                        <a:rPr lang="en-US" sz="1100">
                          <a:effectLst/>
                        </a:rPr>
                        <a:t>1.</a:t>
                      </a:r>
                      <a:endParaRPr lang="en-IN" sz="1100">
                        <a:effectLst/>
                        <a:latin typeface="Times New Roman"/>
                        <a:ea typeface="Times New Roman"/>
                        <a:cs typeface="Times New Roman"/>
                      </a:endParaRPr>
                    </a:p>
                  </a:txBody>
                  <a:tcPr marL="0" marR="0" marT="0" marB="0"/>
                </a:tc>
                <a:tc>
                  <a:txBody>
                    <a:bodyPr/>
                    <a:lstStyle/>
                    <a:p>
                      <a:pPr marL="67945" marR="285750">
                        <a:lnSpc>
                          <a:spcPct val="100000"/>
                        </a:lnSpc>
                        <a:spcAft>
                          <a:spcPts val="0"/>
                        </a:spcAft>
                      </a:pPr>
                      <a:r>
                        <a:rPr lang="en-US" sz="1100">
                          <a:effectLst/>
                        </a:rPr>
                        <a:t>Professional</a:t>
                      </a:r>
                      <a:r>
                        <a:rPr lang="en-US" sz="1100" spc="-260">
                          <a:effectLst/>
                        </a:rPr>
                        <a:t> </a:t>
                      </a:r>
                      <a:r>
                        <a:rPr lang="en-US" sz="1100">
                          <a:effectLst/>
                        </a:rPr>
                        <a:t>Core</a:t>
                      </a:r>
                      <a:r>
                        <a:rPr lang="en-US" sz="1100" spc="-55">
                          <a:effectLst/>
                        </a:rPr>
                        <a:t> </a:t>
                      </a:r>
                      <a:r>
                        <a:rPr lang="en-US" sz="1100">
                          <a:effectLst/>
                        </a:rPr>
                        <a:t>Course</a:t>
                      </a:r>
                      <a:endParaRPr lang="en-IN" sz="1100">
                        <a:effectLst/>
                        <a:latin typeface="Times New Roman"/>
                        <a:ea typeface="Times New Roman"/>
                        <a:cs typeface="Times New Roman"/>
                      </a:endParaRPr>
                    </a:p>
                  </a:txBody>
                  <a:tcPr marL="0" marR="0" marT="0" marB="0"/>
                </a:tc>
                <a:tc>
                  <a:txBody>
                    <a:bodyPr/>
                    <a:lstStyle/>
                    <a:p>
                      <a:pPr marL="68580">
                        <a:lnSpc>
                          <a:spcPts val="1215"/>
                        </a:lnSpc>
                        <a:spcAft>
                          <a:spcPts val="0"/>
                        </a:spcAft>
                      </a:pPr>
                      <a:r>
                        <a:rPr lang="en-US" sz="1100">
                          <a:effectLst/>
                        </a:rPr>
                        <a:t>PC(CT) 616</a:t>
                      </a:r>
                      <a:endParaRPr lang="en-IN" sz="1100">
                        <a:effectLst/>
                        <a:latin typeface="Times New Roman"/>
                        <a:ea typeface="Times New Roman"/>
                        <a:cs typeface="Times New Roman"/>
                      </a:endParaRPr>
                    </a:p>
                  </a:txBody>
                  <a:tcPr marL="0" marR="0" marT="0" marB="0"/>
                </a:tc>
                <a:tc>
                  <a:txBody>
                    <a:bodyPr/>
                    <a:lstStyle/>
                    <a:p>
                      <a:pPr marL="68580">
                        <a:lnSpc>
                          <a:spcPts val="1215"/>
                        </a:lnSpc>
                        <a:spcAft>
                          <a:spcPts val="0"/>
                        </a:spcAft>
                      </a:pPr>
                      <a:r>
                        <a:rPr lang="en-US" sz="1100" dirty="0">
                          <a:effectLst/>
                        </a:rPr>
                        <a:t>Cement,</a:t>
                      </a:r>
                      <a:r>
                        <a:rPr lang="en-US" sz="1100" spc="-5" dirty="0">
                          <a:effectLst/>
                        </a:rPr>
                        <a:t> </a:t>
                      </a:r>
                      <a:r>
                        <a:rPr lang="en-US" sz="1100" dirty="0">
                          <a:effectLst/>
                        </a:rPr>
                        <a:t>Concrete</a:t>
                      </a:r>
                      <a:r>
                        <a:rPr lang="en-US" sz="1100" spc="-5" dirty="0">
                          <a:effectLst/>
                        </a:rPr>
                        <a:t> </a:t>
                      </a:r>
                      <a:r>
                        <a:rPr lang="en-US" sz="1100" dirty="0">
                          <a:effectLst/>
                        </a:rPr>
                        <a:t>&amp;</a:t>
                      </a:r>
                      <a:endParaRPr lang="en-IN" sz="1100" dirty="0">
                        <a:effectLst/>
                      </a:endParaRPr>
                    </a:p>
                    <a:p>
                      <a:pPr marL="68580" marR="548005">
                        <a:lnSpc>
                          <a:spcPts val="1260"/>
                        </a:lnSpc>
                        <a:spcAft>
                          <a:spcPts val="0"/>
                        </a:spcAft>
                      </a:pPr>
                      <a:r>
                        <a:rPr lang="en-US" sz="1100" dirty="0">
                          <a:effectLst/>
                        </a:rPr>
                        <a:t>Monolithic</a:t>
                      </a:r>
                      <a:r>
                        <a:rPr lang="en-US" sz="1100" spc="5" dirty="0">
                          <a:effectLst/>
                        </a:rPr>
                        <a:t> </a:t>
                      </a:r>
                      <a:r>
                        <a:rPr lang="en-US" sz="1100" dirty="0">
                          <a:effectLst/>
                        </a:rPr>
                        <a:t>Refractories</a:t>
                      </a:r>
                      <a:endParaRPr lang="en-IN" sz="1100" dirty="0">
                        <a:effectLst/>
                        <a:latin typeface="Times New Roman"/>
                        <a:ea typeface="Times New Roman"/>
                        <a:cs typeface="Times New Roman"/>
                      </a:endParaRPr>
                    </a:p>
                  </a:txBody>
                  <a:tcPr marL="0" marR="0" marT="0" marB="0"/>
                </a:tc>
                <a:tc>
                  <a:txBody>
                    <a:bodyPr/>
                    <a:lstStyle/>
                    <a:p>
                      <a:pPr marL="5080" algn="ctr">
                        <a:lnSpc>
                          <a:spcPts val="1215"/>
                        </a:lnSpc>
                        <a:spcAft>
                          <a:spcPts val="0"/>
                        </a:spcAft>
                      </a:pPr>
                      <a:r>
                        <a:rPr lang="en-US" sz="1100">
                          <a:effectLst/>
                        </a:rPr>
                        <a:t>4</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5715" algn="ctr">
                        <a:lnSpc>
                          <a:spcPts val="1215"/>
                        </a:lnSpc>
                        <a:spcAft>
                          <a:spcPts val="0"/>
                        </a:spcAft>
                      </a:pPr>
                      <a:r>
                        <a:rPr lang="en-US" sz="1100">
                          <a:effectLst/>
                        </a:rPr>
                        <a:t>4</a:t>
                      </a:r>
                      <a:endParaRPr lang="en-IN" sz="110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4"/>
                  </a:ext>
                </a:extLst>
              </a:tr>
              <a:tr h="593673">
                <a:tc>
                  <a:txBody>
                    <a:bodyPr/>
                    <a:lstStyle/>
                    <a:p>
                      <a:pPr marL="127000" marR="122555" algn="ctr">
                        <a:lnSpc>
                          <a:spcPts val="1215"/>
                        </a:lnSpc>
                        <a:spcAft>
                          <a:spcPts val="0"/>
                        </a:spcAft>
                      </a:pPr>
                      <a:r>
                        <a:rPr lang="en-US" sz="1100">
                          <a:effectLst/>
                        </a:rPr>
                        <a:t>2.</a:t>
                      </a:r>
                      <a:endParaRPr lang="en-IN" sz="1100">
                        <a:effectLst/>
                        <a:latin typeface="Times New Roman"/>
                        <a:ea typeface="Times New Roman"/>
                        <a:cs typeface="Times New Roman"/>
                      </a:endParaRPr>
                    </a:p>
                  </a:txBody>
                  <a:tcPr marL="0" marR="0" marT="0" marB="0"/>
                </a:tc>
                <a:tc>
                  <a:txBody>
                    <a:bodyPr/>
                    <a:lstStyle/>
                    <a:p>
                      <a:pPr marL="67945" marR="285750">
                        <a:lnSpc>
                          <a:spcPct val="100000"/>
                        </a:lnSpc>
                        <a:spcAft>
                          <a:spcPts val="0"/>
                        </a:spcAft>
                      </a:pPr>
                      <a:r>
                        <a:rPr lang="en-US" sz="1100">
                          <a:effectLst/>
                        </a:rPr>
                        <a:t>Professional</a:t>
                      </a:r>
                      <a:r>
                        <a:rPr lang="en-US" sz="1100" spc="-260">
                          <a:effectLst/>
                        </a:rPr>
                        <a:t> </a:t>
                      </a:r>
                      <a:r>
                        <a:rPr lang="en-US" sz="1100">
                          <a:effectLst/>
                        </a:rPr>
                        <a:t>Core</a:t>
                      </a:r>
                      <a:r>
                        <a:rPr lang="en-US" sz="1100" spc="-55">
                          <a:effectLst/>
                        </a:rPr>
                        <a:t> </a:t>
                      </a:r>
                      <a:r>
                        <a:rPr lang="en-US" sz="1100">
                          <a:effectLst/>
                        </a:rPr>
                        <a:t>Course</a:t>
                      </a:r>
                      <a:endParaRPr lang="en-IN" sz="1100">
                        <a:effectLst/>
                        <a:latin typeface="Times New Roman"/>
                        <a:ea typeface="Times New Roman"/>
                        <a:cs typeface="Times New Roman"/>
                      </a:endParaRPr>
                    </a:p>
                  </a:txBody>
                  <a:tcPr marL="0" marR="0" marT="0" marB="0"/>
                </a:tc>
                <a:tc>
                  <a:txBody>
                    <a:bodyPr/>
                    <a:lstStyle/>
                    <a:p>
                      <a:pPr marL="68580">
                        <a:lnSpc>
                          <a:spcPts val="1215"/>
                        </a:lnSpc>
                        <a:spcAft>
                          <a:spcPts val="0"/>
                        </a:spcAft>
                      </a:pPr>
                      <a:r>
                        <a:rPr lang="en-US" sz="1100">
                          <a:effectLst/>
                        </a:rPr>
                        <a:t>PC(CT) 617</a:t>
                      </a:r>
                      <a:endParaRPr lang="en-IN" sz="1100">
                        <a:effectLst/>
                        <a:latin typeface="Times New Roman"/>
                        <a:ea typeface="Times New Roman"/>
                        <a:cs typeface="Times New Roman"/>
                      </a:endParaRPr>
                    </a:p>
                  </a:txBody>
                  <a:tcPr marL="0" marR="0" marT="0" marB="0"/>
                </a:tc>
                <a:tc>
                  <a:txBody>
                    <a:bodyPr/>
                    <a:lstStyle/>
                    <a:p>
                      <a:pPr marL="68580">
                        <a:lnSpc>
                          <a:spcPts val="1215"/>
                        </a:lnSpc>
                        <a:spcAft>
                          <a:spcPts val="0"/>
                        </a:spcAft>
                      </a:pPr>
                      <a:r>
                        <a:rPr lang="en-US" sz="1100">
                          <a:effectLst/>
                        </a:rPr>
                        <a:t>Physical</a:t>
                      </a:r>
                      <a:r>
                        <a:rPr lang="en-US" sz="1100" spc="-10">
                          <a:effectLst/>
                        </a:rPr>
                        <a:t> </a:t>
                      </a:r>
                      <a:r>
                        <a:rPr lang="en-US" sz="1100">
                          <a:effectLst/>
                        </a:rPr>
                        <a:t>Ceramics</a:t>
                      </a:r>
                      <a:endParaRPr lang="en-IN" sz="1100">
                        <a:effectLst/>
                        <a:latin typeface="Times New Roman"/>
                        <a:ea typeface="Times New Roman"/>
                        <a:cs typeface="Times New Roman"/>
                      </a:endParaRPr>
                    </a:p>
                  </a:txBody>
                  <a:tcPr marL="0" marR="0" marT="0" marB="0"/>
                </a:tc>
                <a:tc>
                  <a:txBody>
                    <a:bodyPr/>
                    <a:lstStyle/>
                    <a:p>
                      <a:pPr marL="5080" algn="ctr">
                        <a:lnSpc>
                          <a:spcPts val="1215"/>
                        </a:lnSpc>
                        <a:spcAft>
                          <a:spcPts val="0"/>
                        </a:spcAft>
                      </a:pPr>
                      <a:r>
                        <a:rPr lang="en-US" sz="1100">
                          <a:effectLst/>
                        </a:rPr>
                        <a:t>3</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5715" algn="ctr">
                        <a:lnSpc>
                          <a:spcPts val="1215"/>
                        </a:lnSpc>
                        <a:spcAft>
                          <a:spcPts val="0"/>
                        </a:spcAft>
                      </a:pPr>
                      <a:r>
                        <a:rPr lang="en-US" sz="1100">
                          <a:effectLst/>
                        </a:rPr>
                        <a:t>3</a:t>
                      </a:r>
                      <a:endParaRPr lang="en-IN" sz="110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5"/>
                  </a:ext>
                </a:extLst>
              </a:tr>
              <a:tr h="395781">
                <a:tc>
                  <a:txBody>
                    <a:bodyPr/>
                    <a:lstStyle/>
                    <a:p>
                      <a:pPr marL="127000" marR="122555" algn="ctr">
                        <a:lnSpc>
                          <a:spcPts val="1215"/>
                        </a:lnSpc>
                        <a:spcAft>
                          <a:spcPts val="0"/>
                        </a:spcAft>
                      </a:pPr>
                      <a:r>
                        <a:rPr lang="en-US" sz="1100">
                          <a:effectLst/>
                        </a:rPr>
                        <a:t>3.</a:t>
                      </a:r>
                      <a:endParaRPr lang="en-IN" sz="1100">
                        <a:effectLst/>
                        <a:latin typeface="Times New Roman"/>
                        <a:ea typeface="Times New Roman"/>
                        <a:cs typeface="Times New Roman"/>
                      </a:endParaRPr>
                    </a:p>
                  </a:txBody>
                  <a:tcPr marL="0" marR="0" marT="0" marB="0"/>
                </a:tc>
                <a:tc>
                  <a:txBody>
                    <a:bodyPr/>
                    <a:lstStyle/>
                    <a:p>
                      <a:pPr marL="67945">
                        <a:lnSpc>
                          <a:spcPts val="1215"/>
                        </a:lnSpc>
                        <a:spcAft>
                          <a:spcPts val="0"/>
                        </a:spcAft>
                      </a:pPr>
                      <a:r>
                        <a:rPr lang="en-US" sz="1100">
                          <a:effectLst/>
                        </a:rPr>
                        <a:t>Professional</a:t>
                      </a:r>
                      <a:endParaRPr lang="en-IN" sz="1100">
                        <a:effectLst/>
                      </a:endParaRPr>
                    </a:p>
                    <a:p>
                      <a:pPr marL="67945">
                        <a:lnSpc>
                          <a:spcPts val="1230"/>
                        </a:lnSpc>
                        <a:spcBef>
                          <a:spcPts val="5"/>
                        </a:spcBef>
                        <a:spcAft>
                          <a:spcPts val="0"/>
                        </a:spcAft>
                      </a:pPr>
                      <a:r>
                        <a:rPr lang="en-US" sz="1100">
                          <a:effectLst/>
                        </a:rPr>
                        <a:t>Core</a:t>
                      </a:r>
                      <a:r>
                        <a:rPr lang="en-US" sz="1100" spc="-10">
                          <a:effectLst/>
                        </a:rPr>
                        <a:t> </a:t>
                      </a:r>
                      <a:r>
                        <a:rPr lang="en-US" sz="1100">
                          <a:effectLst/>
                        </a:rPr>
                        <a:t>Course</a:t>
                      </a:r>
                      <a:endParaRPr lang="en-IN" sz="1100">
                        <a:effectLst/>
                        <a:latin typeface="Times New Roman"/>
                        <a:ea typeface="Times New Roman"/>
                        <a:cs typeface="Times New Roman"/>
                      </a:endParaRPr>
                    </a:p>
                  </a:txBody>
                  <a:tcPr marL="0" marR="0" marT="0" marB="0"/>
                </a:tc>
                <a:tc>
                  <a:txBody>
                    <a:bodyPr/>
                    <a:lstStyle/>
                    <a:p>
                      <a:pPr marL="68580">
                        <a:lnSpc>
                          <a:spcPts val="1230"/>
                        </a:lnSpc>
                        <a:spcAft>
                          <a:spcPts val="0"/>
                        </a:spcAft>
                      </a:pPr>
                      <a:r>
                        <a:rPr lang="en-US" sz="1100">
                          <a:effectLst/>
                        </a:rPr>
                        <a:t>PC(CT) 618</a:t>
                      </a:r>
                      <a:endParaRPr lang="en-IN" sz="1100">
                        <a:effectLst/>
                        <a:latin typeface="Times New Roman"/>
                        <a:ea typeface="Times New Roman"/>
                        <a:cs typeface="Times New Roman"/>
                      </a:endParaRPr>
                    </a:p>
                  </a:txBody>
                  <a:tcPr marL="0" marR="0" marT="0" marB="0"/>
                </a:tc>
                <a:tc>
                  <a:txBody>
                    <a:bodyPr/>
                    <a:lstStyle/>
                    <a:p>
                      <a:pPr marL="68580">
                        <a:lnSpc>
                          <a:spcPts val="1215"/>
                        </a:lnSpc>
                        <a:spcAft>
                          <a:spcPts val="0"/>
                        </a:spcAft>
                      </a:pPr>
                      <a:r>
                        <a:rPr lang="en-US" sz="1100">
                          <a:effectLst/>
                        </a:rPr>
                        <a:t>Advanced</a:t>
                      </a:r>
                      <a:r>
                        <a:rPr lang="en-US" sz="1100" spc="-10">
                          <a:effectLst/>
                        </a:rPr>
                        <a:t> </a:t>
                      </a:r>
                      <a:r>
                        <a:rPr lang="en-US" sz="1100">
                          <a:effectLst/>
                        </a:rPr>
                        <a:t>Ceramics</a:t>
                      </a:r>
                      <a:endParaRPr lang="en-IN" sz="1100">
                        <a:effectLst/>
                        <a:latin typeface="Times New Roman"/>
                        <a:ea typeface="Times New Roman"/>
                        <a:cs typeface="Times New Roman"/>
                      </a:endParaRPr>
                    </a:p>
                  </a:txBody>
                  <a:tcPr marL="0" marR="0" marT="0" marB="0"/>
                </a:tc>
                <a:tc>
                  <a:txBody>
                    <a:bodyPr/>
                    <a:lstStyle/>
                    <a:p>
                      <a:pPr marL="5080" algn="ctr">
                        <a:lnSpc>
                          <a:spcPts val="1215"/>
                        </a:lnSpc>
                        <a:spcAft>
                          <a:spcPts val="0"/>
                        </a:spcAft>
                      </a:pPr>
                      <a:r>
                        <a:rPr lang="en-US" sz="1100">
                          <a:effectLst/>
                        </a:rPr>
                        <a:t>3</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5715" algn="ctr">
                        <a:lnSpc>
                          <a:spcPts val="1215"/>
                        </a:lnSpc>
                        <a:spcAft>
                          <a:spcPts val="0"/>
                        </a:spcAft>
                      </a:pPr>
                      <a:r>
                        <a:rPr lang="en-US" sz="1100">
                          <a:effectLst/>
                        </a:rPr>
                        <a:t>3</a:t>
                      </a:r>
                      <a:endParaRPr lang="en-IN" sz="110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6"/>
                  </a:ext>
                </a:extLst>
              </a:tr>
              <a:tr h="1015064">
                <a:tc>
                  <a:txBody>
                    <a:bodyPr/>
                    <a:lstStyle/>
                    <a:p>
                      <a:pPr marL="127000" marR="122555" algn="ctr">
                        <a:lnSpc>
                          <a:spcPts val="1215"/>
                        </a:lnSpc>
                        <a:spcAft>
                          <a:spcPts val="0"/>
                        </a:spcAft>
                      </a:pPr>
                      <a:r>
                        <a:rPr lang="en-US" sz="1100">
                          <a:effectLst/>
                        </a:rPr>
                        <a:t>4.</a:t>
                      </a:r>
                      <a:endParaRPr lang="en-IN" sz="1100">
                        <a:effectLst/>
                        <a:latin typeface="Times New Roman"/>
                        <a:ea typeface="Times New Roman"/>
                        <a:cs typeface="Times New Roman"/>
                      </a:endParaRPr>
                    </a:p>
                  </a:txBody>
                  <a:tcPr marL="0" marR="0" marT="0" marB="0"/>
                </a:tc>
                <a:tc>
                  <a:txBody>
                    <a:bodyPr/>
                    <a:lstStyle/>
                    <a:p>
                      <a:pPr marL="67945" marR="99695">
                        <a:spcAft>
                          <a:spcPts val="0"/>
                        </a:spcAft>
                      </a:pPr>
                      <a:r>
                        <a:rPr lang="en-US" sz="1100">
                          <a:effectLst/>
                        </a:rPr>
                        <a:t>Professional</a:t>
                      </a:r>
                      <a:r>
                        <a:rPr lang="en-US" sz="1100" spc="5">
                          <a:effectLst/>
                        </a:rPr>
                        <a:t> </a:t>
                      </a:r>
                      <a:r>
                        <a:rPr lang="en-US" sz="1100">
                          <a:effectLst/>
                        </a:rPr>
                        <a:t>Elective</a:t>
                      </a:r>
                      <a:r>
                        <a:rPr lang="en-US" sz="1100" spc="-55">
                          <a:effectLst/>
                        </a:rPr>
                        <a:t> </a:t>
                      </a:r>
                      <a:r>
                        <a:rPr lang="en-US" sz="1100">
                          <a:effectLst/>
                        </a:rPr>
                        <a:t>Course</a:t>
                      </a:r>
                      <a:endParaRPr lang="en-IN" sz="1100">
                        <a:effectLst/>
                        <a:latin typeface="Times New Roman"/>
                        <a:ea typeface="Times New Roman"/>
                        <a:cs typeface="Times New Roman"/>
                      </a:endParaRPr>
                    </a:p>
                  </a:txBody>
                  <a:tcPr marL="0" marR="0" marT="0" marB="0"/>
                </a:tc>
                <a:tc>
                  <a:txBody>
                    <a:bodyPr/>
                    <a:lstStyle/>
                    <a:p>
                      <a:pPr marL="68580">
                        <a:lnSpc>
                          <a:spcPts val="1230"/>
                        </a:lnSpc>
                        <a:spcAft>
                          <a:spcPts val="0"/>
                        </a:spcAft>
                      </a:pPr>
                      <a:r>
                        <a:rPr lang="en-US" sz="1100">
                          <a:effectLst/>
                        </a:rPr>
                        <a:t>PE(CT) 603</a:t>
                      </a:r>
                      <a:endParaRPr lang="en-IN" sz="1100">
                        <a:effectLst/>
                        <a:latin typeface="Times New Roman"/>
                        <a:ea typeface="Times New Roman"/>
                        <a:cs typeface="Times New Roman"/>
                      </a:endParaRPr>
                    </a:p>
                  </a:txBody>
                  <a:tcPr marL="0" marR="0" marT="0" marB="0"/>
                </a:tc>
                <a:tc>
                  <a:txBody>
                    <a:bodyPr/>
                    <a:lstStyle/>
                    <a:p>
                      <a:pPr marL="68580" marR="224790">
                        <a:spcAft>
                          <a:spcPts val="0"/>
                        </a:spcAft>
                      </a:pPr>
                      <a:r>
                        <a:rPr lang="en-US" sz="1100">
                          <a:effectLst/>
                        </a:rPr>
                        <a:t>Refractories for</a:t>
                      </a:r>
                      <a:r>
                        <a:rPr lang="en-US" sz="1100" spc="5">
                          <a:effectLst/>
                        </a:rPr>
                        <a:t> </a:t>
                      </a:r>
                      <a:r>
                        <a:rPr lang="en-US" sz="1100">
                          <a:effectLst/>
                        </a:rPr>
                        <a:t>Ferrous</a:t>
                      </a:r>
                      <a:r>
                        <a:rPr lang="en-US" sz="1100" spc="-55">
                          <a:effectLst/>
                        </a:rPr>
                        <a:t> </a:t>
                      </a:r>
                      <a:r>
                        <a:rPr lang="en-US" sz="1100">
                          <a:effectLst/>
                        </a:rPr>
                        <a:t>Industries</a:t>
                      </a:r>
                      <a:endParaRPr lang="en-IN" sz="1100">
                        <a:effectLst/>
                      </a:endParaRPr>
                    </a:p>
                    <a:p>
                      <a:pPr marL="68580" marR="66040">
                        <a:lnSpc>
                          <a:spcPts val="1260"/>
                        </a:lnSpc>
                        <a:spcAft>
                          <a:spcPts val="0"/>
                        </a:spcAft>
                      </a:pPr>
                      <a:r>
                        <a:rPr lang="en-US" sz="1100">
                          <a:effectLst/>
                        </a:rPr>
                        <a:t>(A)</a:t>
                      </a:r>
                      <a:r>
                        <a:rPr lang="en-US" sz="1100" spc="-45">
                          <a:effectLst/>
                        </a:rPr>
                        <a:t> </a:t>
                      </a:r>
                      <a:r>
                        <a:rPr lang="en-US" sz="1000">
                          <a:effectLst/>
                        </a:rPr>
                        <a:t>/</a:t>
                      </a:r>
                      <a:r>
                        <a:rPr lang="en-US" sz="1000" spc="-20">
                          <a:effectLst/>
                        </a:rPr>
                        <a:t> </a:t>
                      </a:r>
                      <a:r>
                        <a:rPr lang="en-US" sz="1100">
                          <a:effectLst/>
                        </a:rPr>
                        <a:t>Refractories</a:t>
                      </a:r>
                      <a:r>
                        <a:rPr lang="en-US" sz="1100" spc="-30">
                          <a:effectLst/>
                        </a:rPr>
                        <a:t> </a:t>
                      </a:r>
                      <a:r>
                        <a:rPr lang="en-US" sz="1100">
                          <a:effectLst/>
                        </a:rPr>
                        <a:t>for</a:t>
                      </a:r>
                      <a:r>
                        <a:rPr lang="en-US" sz="1100" spc="-260">
                          <a:effectLst/>
                        </a:rPr>
                        <a:t> </a:t>
                      </a:r>
                      <a:r>
                        <a:rPr lang="en-US" sz="1100">
                          <a:effectLst/>
                        </a:rPr>
                        <a:t>Non -ferrous &amp;</a:t>
                      </a:r>
                      <a:r>
                        <a:rPr lang="en-US" sz="1100" spc="5">
                          <a:effectLst/>
                        </a:rPr>
                        <a:t> </a:t>
                      </a:r>
                      <a:r>
                        <a:rPr lang="en-US" sz="1100">
                          <a:effectLst/>
                        </a:rPr>
                        <a:t>Other</a:t>
                      </a:r>
                      <a:r>
                        <a:rPr lang="en-US" sz="1100" spc="-5">
                          <a:effectLst/>
                        </a:rPr>
                        <a:t> </a:t>
                      </a:r>
                      <a:r>
                        <a:rPr lang="en-US" sz="1100">
                          <a:effectLst/>
                        </a:rPr>
                        <a:t>Industries</a:t>
                      </a:r>
                      <a:r>
                        <a:rPr lang="en-US" sz="1100" spc="-5">
                          <a:effectLst/>
                        </a:rPr>
                        <a:t> </a:t>
                      </a:r>
                      <a:r>
                        <a:rPr lang="en-US" sz="1100">
                          <a:effectLst/>
                        </a:rPr>
                        <a:t>(B)</a:t>
                      </a:r>
                      <a:endParaRPr lang="en-IN" sz="1100">
                        <a:effectLst/>
                        <a:latin typeface="Times New Roman"/>
                        <a:ea typeface="Times New Roman"/>
                        <a:cs typeface="Times New Roman"/>
                      </a:endParaRPr>
                    </a:p>
                  </a:txBody>
                  <a:tcPr marL="0" marR="0" marT="0" marB="0"/>
                </a:tc>
                <a:tc>
                  <a:txBody>
                    <a:bodyPr/>
                    <a:lstStyle/>
                    <a:p>
                      <a:pPr marL="5080" algn="ctr">
                        <a:lnSpc>
                          <a:spcPts val="1215"/>
                        </a:lnSpc>
                        <a:spcAft>
                          <a:spcPts val="0"/>
                        </a:spcAft>
                      </a:pPr>
                      <a:r>
                        <a:rPr lang="en-US" sz="1100">
                          <a:effectLst/>
                        </a:rPr>
                        <a:t>3</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5715" algn="ctr">
                        <a:lnSpc>
                          <a:spcPts val="1215"/>
                        </a:lnSpc>
                        <a:spcAft>
                          <a:spcPts val="0"/>
                        </a:spcAft>
                      </a:pPr>
                      <a:r>
                        <a:rPr lang="en-US" sz="1100">
                          <a:effectLst/>
                        </a:rPr>
                        <a:t>3</a:t>
                      </a:r>
                      <a:endParaRPr lang="en-IN" sz="110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7"/>
                  </a:ext>
                </a:extLst>
              </a:tr>
              <a:tr h="813292">
                <a:tc>
                  <a:txBody>
                    <a:bodyPr/>
                    <a:lstStyle/>
                    <a:p>
                      <a:pPr marL="127000" marR="122555" algn="ctr">
                        <a:lnSpc>
                          <a:spcPts val="1215"/>
                        </a:lnSpc>
                        <a:spcAft>
                          <a:spcPts val="0"/>
                        </a:spcAft>
                      </a:pPr>
                      <a:r>
                        <a:rPr lang="en-US" sz="1100">
                          <a:effectLst/>
                        </a:rPr>
                        <a:t>5.</a:t>
                      </a:r>
                      <a:endParaRPr lang="en-IN" sz="1100">
                        <a:effectLst/>
                        <a:latin typeface="Times New Roman"/>
                        <a:ea typeface="Times New Roman"/>
                        <a:cs typeface="Times New Roman"/>
                      </a:endParaRPr>
                    </a:p>
                  </a:txBody>
                  <a:tcPr marL="0" marR="0" marT="0" marB="0"/>
                </a:tc>
                <a:tc>
                  <a:txBody>
                    <a:bodyPr/>
                    <a:lstStyle/>
                    <a:p>
                      <a:pPr marL="67945" marR="185420">
                        <a:spcAft>
                          <a:spcPts val="0"/>
                        </a:spcAft>
                      </a:pPr>
                      <a:r>
                        <a:rPr lang="en-US" sz="1100">
                          <a:effectLst/>
                        </a:rPr>
                        <a:t>Open Elective</a:t>
                      </a:r>
                      <a:r>
                        <a:rPr lang="en-US" sz="1100" spc="-260">
                          <a:effectLst/>
                        </a:rPr>
                        <a:t> </a:t>
                      </a:r>
                      <a:r>
                        <a:rPr lang="en-US" sz="1100">
                          <a:effectLst/>
                        </a:rPr>
                        <a:t>Course</a:t>
                      </a:r>
                      <a:endParaRPr lang="en-IN" sz="1100">
                        <a:effectLst/>
                        <a:latin typeface="Times New Roman"/>
                        <a:ea typeface="Times New Roman"/>
                        <a:cs typeface="Times New Roman"/>
                      </a:endParaRPr>
                    </a:p>
                  </a:txBody>
                  <a:tcPr marL="0" marR="0" marT="0" marB="0"/>
                </a:tc>
                <a:tc>
                  <a:txBody>
                    <a:bodyPr/>
                    <a:lstStyle/>
                    <a:p>
                      <a:pPr marL="68580">
                        <a:lnSpc>
                          <a:spcPts val="1230"/>
                        </a:lnSpc>
                        <a:spcAft>
                          <a:spcPts val="0"/>
                        </a:spcAft>
                      </a:pPr>
                      <a:r>
                        <a:rPr lang="en-US" sz="1100">
                          <a:effectLst/>
                        </a:rPr>
                        <a:t>OE(CT) 603</a:t>
                      </a:r>
                      <a:endParaRPr lang="en-IN" sz="1100">
                        <a:effectLst/>
                        <a:latin typeface="Times New Roman"/>
                        <a:ea typeface="Times New Roman"/>
                        <a:cs typeface="Times New Roman"/>
                      </a:endParaRPr>
                    </a:p>
                  </a:txBody>
                  <a:tcPr marL="0" marR="0" marT="0" marB="0"/>
                </a:tc>
                <a:tc>
                  <a:txBody>
                    <a:bodyPr/>
                    <a:lstStyle/>
                    <a:p>
                      <a:pPr marL="68580">
                        <a:spcAft>
                          <a:spcPts val="0"/>
                        </a:spcAft>
                      </a:pPr>
                      <a:r>
                        <a:rPr lang="en-US" sz="1100">
                          <a:effectLst/>
                        </a:rPr>
                        <a:t>Total Quality</a:t>
                      </a:r>
                      <a:r>
                        <a:rPr lang="en-US" sz="1100" spc="5">
                          <a:effectLst/>
                        </a:rPr>
                        <a:t> </a:t>
                      </a:r>
                      <a:r>
                        <a:rPr lang="en-US" sz="1100">
                          <a:effectLst/>
                        </a:rPr>
                        <a:t>Management</a:t>
                      </a:r>
                      <a:r>
                        <a:rPr lang="en-US" sz="1100" spc="-5">
                          <a:effectLst/>
                        </a:rPr>
                        <a:t> </a:t>
                      </a:r>
                      <a:r>
                        <a:rPr lang="en-US" sz="1100">
                          <a:effectLst/>
                        </a:rPr>
                        <a:t>(A)</a:t>
                      </a:r>
                      <a:r>
                        <a:rPr lang="en-US" sz="1100" spc="-15">
                          <a:effectLst/>
                        </a:rPr>
                        <a:t> </a:t>
                      </a:r>
                      <a:r>
                        <a:rPr lang="en-US" sz="1100">
                          <a:effectLst/>
                        </a:rPr>
                        <a:t>/</a:t>
                      </a:r>
                      <a:endParaRPr lang="en-IN" sz="1100">
                        <a:effectLst/>
                      </a:endParaRPr>
                    </a:p>
                    <a:p>
                      <a:pPr marL="68580" marR="135890">
                        <a:lnSpc>
                          <a:spcPts val="1260"/>
                        </a:lnSpc>
                        <a:spcAft>
                          <a:spcPts val="0"/>
                        </a:spcAft>
                      </a:pPr>
                      <a:r>
                        <a:rPr lang="en-US" sz="1100">
                          <a:effectLst/>
                        </a:rPr>
                        <a:t>Environment Engg.</a:t>
                      </a:r>
                      <a:r>
                        <a:rPr lang="en-US" sz="1100" spc="-260">
                          <a:effectLst/>
                        </a:rPr>
                        <a:t> </a:t>
                      </a:r>
                      <a:r>
                        <a:rPr lang="en-US" sz="1100">
                          <a:effectLst/>
                        </a:rPr>
                        <a:t>&amp;</a:t>
                      </a:r>
                      <a:r>
                        <a:rPr lang="en-US" sz="1100" spc="-40">
                          <a:effectLst/>
                        </a:rPr>
                        <a:t> </a:t>
                      </a:r>
                      <a:r>
                        <a:rPr lang="en-US" sz="1100">
                          <a:effectLst/>
                        </a:rPr>
                        <a:t>Management</a:t>
                      </a:r>
                      <a:r>
                        <a:rPr lang="en-US" sz="1100" spc="-30">
                          <a:effectLst/>
                        </a:rPr>
                        <a:t> </a:t>
                      </a:r>
                      <a:r>
                        <a:rPr lang="en-US" sz="1100">
                          <a:effectLst/>
                        </a:rPr>
                        <a:t>(B)</a:t>
                      </a:r>
                      <a:endParaRPr lang="en-IN" sz="1100">
                        <a:effectLst/>
                        <a:latin typeface="Times New Roman"/>
                        <a:ea typeface="Times New Roman"/>
                        <a:cs typeface="Times New Roman"/>
                      </a:endParaRPr>
                    </a:p>
                  </a:txBody>
                  <a:tcPr marL="0" marR="0" marT="0" marB="0"/>
                </a:tc>
                <a:tc>
                  <a:txBody>
                    <a:bodyPr/>
                    <a:lstStyle/>
                    <a:p>
                      <a:pPr marL="5080" algn="ctr">
                        <a:lnSpc>
                          <a:spcPts val="1215"/>
                        </a:lnSpc>
                        <a:spcAft>
                          <a:spcPts val="0"/>
                        </a:spcAft>
                      </a:pPr>
                      <a:r>
                        <a:rPr lang="en-US" sz="1100">
                          <a:effectLst/>
                        </a:rPr>
                        <a:t>3</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5715" algn="ctr">
                        <a:lnSpc>
                          <a:spcPts val="1215"/>
                        </a:lnSpc>
                        <a:spcAft>
                          <a:spcPts val="0"/>
                        </a:spcAft>
                      </a:pPr>
                      <a:r>
                        <a:rPr lang="en-US" sz="1100">
                          <a:effectLst/>
                        </a:rPr>
                        <a:t>3</a:t>
                      </a:r>
                      <a:endParaRPr lang="en-IN" sz="110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8"/>
                  </a:ext>
                </a:extLst>
              </a:tr>
              <a:tr h="394229">
                <a:tc>
                  <a:txBody>
                    <a:bodyPr/>
                    <a:lstStyle/>
                    <a:p>
                      <a:pPr marL="127000" marR="122555" algn="ctr">
                        <a:lnSpc>
                          <a:spcPts val="1215"/>
                        </a:lnSpc>
                        <a:spcAft>
                          <a:spcPts val="0"/>
                        </a:spcAft>
                      </a:pPr>
                      <a:r>
                        <a:rPr lang="en-US" sz="1100">
                          <a:effectLst/>
                        </a:rPr>
                        <a:t>6.</a:t>
                      </a:r>
                      <a:endParaRPr lang="en-IN" sz="1100">
                        <a:effectLst/>
                        <a:latin typeface="Times New Roman"/>
                        <a:ea typeface="Times New Roman"/>
                        <a:cs typeface="Times New Roman"/>
                      </a:endParaRPr>
                    </a:p>
                  </a:txBody>
                  <a:tcPr marL="0" marR="0" marT="0" marB="0"/>
                </a:tc>
                <a:tc>
                  <a:txBody>
                    <a:bodyPr/>
                    <a:lstStyle/>
                    <a:p>
                      <a:pPr marL="67945">
                        <a:lnSpc>
                          <a:spcPts val="1215"/>
                        </a:lnSpc>
                        <a:spcAft>
                          <a:spcPts val="0"/>
                        </a:spcAft>
                      </a:pPr>
                      <a:r>
                        <a:rPr lang="en-US" sz="1100">
                          <a:effectLst/>
                        </a:rPr>
                        <a:t>Professional</a:t>
                      </a:r>
                      <a:endParaRPr lang="en-IN" sz="1100">
                        <a:effectLst/>
                      </a:endParaRPr>
                    </a:p>
                    <a:p>
                      <a:pPr marL="67945">
                        <a:lnSpc>
                          <a:spcPts val="1225"/>
                        </a:lnSpc>
                        <a:spcAft>
                          <a:spcPts val="0"/>
                        </a:spcAft>
                      </a:pPr>
                      <a:r>
                        <a:rPr lang="en-US" sz="1100">
                          <a:effectLst/>
                        </a:rPr>
                        <a:t>Core</a:t>
                      </a:r>
                      <a:r>
                        <a:rPr lang="en-US" sz="1100" spc="-10">
                          <a:effectLst/>
                        </a:rPr>
                        <a:t> </a:t>
                      </a:r>
                      <a:r>
                        <a:rPr lang="en-US" sz="1100">
                          <a:effectLst/>
                        </a:rPr>
                        <a:t>Course</a:t>
                      </a:r>
                      <a:endParaRPr lang="en-IN" sz="1100">
                        <a:effectLst/>
                        <a:latin typeface="Times New Roman"/>
                        <a:ea typeface="Times New Roman"/>
                        <a:cs typeface="Times New Roman"/>
                      </a:endParaRPr>
                    </a:p>
                  </a:txBody>
                  <a:tcPr marL="0" marR="0" marT="0" marB="0"/>
                </a:tc>
                <a:tc>
                  <a:txBody>
                    <a:bodyPr/>
                    <a:lstStyle/>
                    <a:p>
                      <a:pPr marL="68580">
                        <a:lnSpc>
                          <a:spcPts val="1215"/>
                        </a:lnSpc>
                        <a:spcAft>
                          <a:spcPts val="0"/>
                        </a:spcAft>
                      </a:pPr>
                      <a:r>
                        <a:rPr lang="en-US" sz="1100">
                          <a:effectLst/>
                        </a:rPr>
                        <a:t>PC(CT) 619</a:t>
                      </a:r>
                      <a:endParaRPr lang="en-IN" sz="1100">
                        <a:effectLst/>
                        <a:latin typeface="Times New Roman"/>
                        <a:ea typeface="Times New Roman"/>
                        <a:cs typeface="Times New Roman"/>
                      </a:endParaRPr>
                    </a:p>
                  </a:txBody>
                  <a:tcPr marL="0" marR="0" marT="0" marB="0"/>
                </a:tc>
                <a:tc>
                  <a:txBody>
                    <a:bodyPr/>
                    <a:lstStyle/>
                    <a:p>
                      <a:pPr marL="68580">
                        <a:lnSpc>
                          <a:spcPts val="1215"/>
                        </a:lnSpc>
                        <a:spcAft>
                          <a:spcPts val="0"/>
                        </a:spcAft>
                      </a:pPr>
                      <a:r>
                        <a:rPr lang="en-US" sz="1100">
                          <a:effectLst/>
                        </a:rPr>
                        <a:t>Instrumentation</a:t>
                      </a:r>
                      <a:r>
                        <a:rPr lang="en-US" sz="1100" spc="-10">
                          <a:effectLst/>
                        </a:rPr>
                        <a:t> </a:t>
                      </a:r>
                      <a:r>
                        <a:rPr lang="en-US" sz="1100">
                          <a:effectLst/>
                        </a:rPr>
                        <a:t>&amp;</a:t>
                      </a:r>
                      <a:endParaRPr lang="en-IN" sz="1100">
                        <a:effectLst/>
                      </a:endParaRPr>
                    </a:p>
                    <a:p>
                      <a:pPr marL="68580">
                        <a:lnSpc>
                          <a:spcPts val="1225"/>
                        </a:lnSpc>
                        <a:spcAft>
                          <a:spcPts val="0"/>
                        </a:spcAft>
                      </a:pPr>
                      <a:r>
                        <a:rPr lang="en-US" sz="1100">
                          <a:effectLst/>
                        </a:rPr>
                        <a:t>Process</a:t>
                      </a:r>
                      <a:r>
                        <a:rPr lang="en-US" sz="1100" spc="-10">
                          <a:effectLst/>
                        </a:rPr>
                        <a:t> </a:t>
                      </a:r>
                      <a:r>
                        <a:rPr lang="en-US" sz="1100">
                          <a:effectLst/>
                        </a:rPr>
                        <a:t>Control</a:t>
                      </a:r>
                      <a:endParaRPr lang="en-IN" sz="1100">
                        <a:effectLst/>
                        <a:latin typeface="Times New Roman"/>
                        <a:ea typeface="Times New Roman"/>
                        <a:cs typeface="Times New Roman"/>
                      </a:endParaRPr>
                    </a:p>
                  </a:txBody>
                  <a:tcPr marL="0" marR="0" marT="0" marB="0"/>
                </a:tc>
                <a:tc>
                  <a:txBody>
                    <a:bodyPr/>
                    <a:lstStyle/>
                    <a:p>
                      <a:pPr marL="5080" algn="ctr">
                        <a:lnSpc>
                          <a:spcPts val="1215"/>
                        </a:lnSpc>
                        <a:spcAft>
                          <a:spcPts val="0"/>
                        </a:spcAft>
                      </a:pPr>
                      <a:r>
                        <a:rPr lang="en-US" sz="1100">
                          <a:effectLst/>
                        </a:rPr>
                        <a:t>4</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6350" algn="ctr">
                        <a:lnSpc>
                          <a:spcPts val="1215"/>
                        </a:lnSpc>
                        <a:spcAft>
                          <a:spcPts val="0"/>
                        </a:spcAft>
                      </a:pPr>
                      <a:r>
                        <a:rPr lang="en-US" sz="1100">
                          <a:effectLst/>
                        </a:rPr>
                        <a:t>0</a:t>
                      </a:r>
                      <a:endParaRPr lang="en-IN" sz="1100">
                        <a:effectLst/>
                        <a:latin typeface="Times New Roman"/>
                        <a:ea typeface="Times New Roman"/>
                        <a:cs typeface="Times New Roman"/>
                      </a:endParaRPr>
                    </a:p>
                  </a:txBody>
                  <a:tcPr marL="0" marR="0" marT="0" marB="0"/>
                </a:tc>
                <a:tc>
                  <a:txBody>
                    <a:bodyPr/>
                    <a:lstStyle/>
                    <a:p>
                      <a:pPr marL="5715" algn="ctr">
                        <a:lnSpc>
                          <a:spcPts val="1215"/>
                        </a:lnSpc>
                        <a:spcAft>
                          <a:spcPts val="0"/>
                        </a:spcAft>
                      </a:pPr>
                      <a:r>
                        <a:rPr lang="en-US" sz="1100" dirty="0">
                          <a:effectLst/>
                        </a:rPr>
                        <a:t>4</a:t>
                      </a:r>
                      <a:endParaRPr lang="en-IN" sz="1100" dirty="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9"/>
                  </a:ext>
                </a:extLst>
              </a:tr>
            </a:tbl>
          </a:graphicData>
        </a:graphic>
      </p:graphicFrame>
      <p:sp>
        <p:nvSpPr>
          <p:cNvPr id="3" name="TextBox 2"/>
          <p:cNvSpPr txBox="1"/>
          <p:nvPr/>
        </p:nvSpPr>
        <p:spPr>
          <a:xfrm>
            <a:off x="323528" y="476672"/>
            <a:ext cx="8496944" cy="461665"/>
          </a:xfrm>
          <a:prstGeom prst="rect">
            <a:avLst/>
          </a:prstGeom>
          <a:noFill/>
        </p:spPr>
        <p:txBody>
          <a:bodyPr wrap="square" rtlCol="0">
            <a:spAutoFit/>
          </a:bodyPr>
          <a:lstStyle/>
          <a:p>
            <a:pPr algn="ctr"/>
            <a:r>
              <a:rPr lang="en-US" sz="2400" b="1" dirty="0">
                <a:solidFill>
                  <a:srgbClr val="C00000"/>
                </a:solidFill>
              </a:rPr>
              <a:t>COURSE CURRICULUM OF 6</a:t>
            </a:r>
            <a:r>
              <a:rPr lang="en-US" sz="2400" b="1" baseline="30000" dirty="0">
                <a:solidFill>
                  <a:srgbClr val="C00000"/>
                </a:solidFill>
              </a:rPr>
              <a:t>TH</a:t>
            </a:r>
            <a:r>
              <a:rPr lang="en-US" sz="2400" b="1" dirty="0">
                <a:solidFill>
                  <a:srgbClr val="C00000"/>
                </a:solidFill>
              </a:rPr>
              <a:t> SEMESTER CERAMIC TECHNOLOGY</a:t>
            </a:r>
            <a:endParaRPr lang="en-IN" sz="2400" b="1" dirty="0">
              <a:solidFill>
                <a:srgbClr val="C00000"/>
              </a:solidFill>
            </a:endParaRPr>
          </a:p>
        </p:txBody>
      </p:sp>
    </p:spTree>
    <p:extLst>
      <p:ext uri="{BB962C8B-B14F-4D97-AF65-F5344CB8AC3E}">
        <p14:creationId xmlns:p14="http://schemas.microsoft.com/office/powerpoint/2010/main" val="3651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584775"/>
          </a:xfrm>
          <a:prstGeom prst="rect">
            <a:avLst/>
          </a:prstGeom>
        </p:spPr>
        <p:txBody>
          <a:bodyPr wrap="square">
            <a:spAutoFit/>
          </a:bodyPr>
          <a:lstStyle/>
          <a:p>
            <a:pPr algn="ctr"/>
            <a:r>
              <a:rPr lang="en-IN" sz="3200" b="1" dirty="0">
                <a:solidFill>
                  <a:srgbClr val="C00000"/>
                </a:solidFill>
              </a:rPr>
              <a:t>PLACEMENT  RECORDS</a:t>
            </a:r>
          </a:p>
        </p:txBody>
      </p:sp>
      <p:sp>
        <p:nvSpPr>
          <p:cNvPr id="2" name="Rectangle 1"/>
          <p:cNvSpPr/>
          <p:nvPr/>
        </p:nvSpPr>
        <p:spPr>
          <a:xfrm>
            <a:off x="107504" y="646331"/>
            <a:ext cx="8856984" cy="1292662"/>
          </a:xfrm>
          <a:prstGeom prst="rect">
            <a:avLst/>
          </a:prstGeom>
        </p:spPr>
        <p:txBody>
          <a:bodyPr wrap="square">
            <a:spAutoFit/>
          </a:bodyPr>
          <a:lstStyle/>
          <a:p>
            <a:pPr algn="ctr"/>
            <a:r>
              <a:rPr lang="en-IN" sz="2400" b="1" u="sng" dirty="0">
                <a:solidFill>
                  <a:srgbClr val="002060"/>
                </a:solidFill>
              </a:rPr>
              <a:t>Placement Record of 2023 Batch</a:t>
            </a:r>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1028712225"/>
              </p:ext>
            </p:extLst>
          </p:nvPr>
        </p:nvGraphicFramePr>
        <p:xfrm>
          <a:off x="395536" y="1268760"/>
          <a:ext cx="81369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373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1077218"/>
          </a:xfrm>
          <a:prstGeom prst="rect">
            <a:avLst/>
          </a:prstGeom>
        </p:spPr>
        <p:txBody>
          <a:bodyPr wrap="square">
            <a:spAutoFit/>
          </a:bodyPr>
          <a:lstStyle/>
          <a:p>
            <a:pPr algn="ctr"/>
            <a:r>
              <a:rPr lang="en-IN" sz="3200" b="1" dirty="0">
                <a:solidFill>
                  <a:srgbClr val="C00000"/>
                </a:solidFill>
              </a:rPr>
              <a:t>PLACEMENT  RECORDS</a:t>
            </a:r>
          </a:p>
          <a:p>
            <a:pPr algn="ctr"/>
            <a:endParaRPr lang="en-IN" sz="3200" b="1" dirty="0">
              <a:solidFill>
                <a:srgbClr val="C00000"/>
              </a:solidFill>
            </a:endParaRP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2023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2054634552"/>
              </p:ext>
            </p:extLst>
          </p:nvPr>
        </p:nvGraphicFramePr>
        <p:xfrm>
          <a:off x="467544" y="1124744"/>
          <a:ext cx="8136904"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9889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584775"/>
          </a:xfrm>
          <a:prstGeom prst="rect">
            <a:avLst/>
          </a:prstGeom>
        </p:spPr>
        <p:txBody>
          <a:bodyPr wrap="square">
            <a:spAutoFit/>
          </a:bodyPr>
          <a:lstStyle/>
          <a:p>
            <a:pPr algn="ctr"/>
            <a:r>
              <a:rPr lang="en-IN" sz="3200" b="1" dirty="0">
                <a:solidFill>
                  <a:srgbClr val="C00000"/>
                </a:solidFill>
              </a:rPr>
              <a:t>PLACEMENT  RECORDS</a:t>
            </a: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2023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999968632"/>
              </p:ext>
            </p:extLst>
          </p:nvPr>
        </p:nvGraphicFramePr>
        <p:xfrm>
          <a:off x="467544" y="1124744"/>
          <a:ext cx="8136904"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7699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584775"/>
          </a:xfrm>
          <a:prstGeom prst="rect">
            <a:avLst/>
          </a:prstGeom>
        </p:spPr>
        <p:txBody>
          <a:bodyPr wrap="square">
            <a:spAutoFit/>
          </a:bodyPr>
          <a:lstStyle/>
          <a:p>
            <a:pPr algn="ctr"/>
            <a:r>
              <a:rPr lang="en-IN" sz="3200" b="1" dirty="0">
                <a:solidFill>
                  <a:srgbClr val="C00000"/>
                </a:solidFill>
              </a:rPr>
              <a:t>PLACEMENT  RECORDS</a:t>
            </a: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2023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3306652675"/>
              </p:ext>
            </p:extLst>
          </p:nvPr>
        </p:nvGraphicFramePr>
        <p:xfrm>
          <a:off x="467544" y="1124744"/>
          <a:ext cx="8136904"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3903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584775"/>
          </a:xfrm>
          <a:prstGeom prst="rect">
            <a:avLst/>
          </a:prstGeom>
        </p:spPr>
        <p:txBody>
          <a:bodyPr wrap="square">
            <a:spAutoFit/>
          </a:bodyPr>
          <a:lstStyle/>
          <a:p>
            <a:pPr algn="ctr"/>
            <a:r>
              <a:rPr lang="en-IN" sz="3200" b="1" dirty="0">
                <a:solidFill>
                  <a:srgbClr val="C00000"/>
                </a:solidFill>
              </a:rPr>
              <a:t>PLACEMENT  RECORDS</a:t>
            </a: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2023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991285573"/>
              </p:ext>
            </p:extLst>
          </p:nvPr>
        </p:nvGraphicFramePr>
        <p:xfrm>
          <a:off x="467544" y="1772816"/>
          <a:ext cx="8136904" cy="1488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 xmlns:a16="http://schemas.microsoft.com/office/drawing/2014/main" id="{C93E97A2-350A-573D-DD45-83CB60DF6D88}"/>
              </a:ext>
            </a:extLst>
          </p:cNvPr>
          <p:cNvGraphicFramePr/>
          <p:nvPr>
            <p:extLst>
              <p:ext uri="{D42A27DB-BD31-4B8C-83A1-F6EECF244321}">
                <p14:modId xmlns:p14="http://schemas.microsoft.com/office/powerpoint/2010/main" val="1388043292"/>
              </p:ext>
            </p:extLst>
          </p:nvPr>
        </p:nvGraphicFramePr>
        <p:xfrm>
          <a:off x="539552" y="3342477"/>
          <a:ext cx="8064896" cy="14888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29797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4719"/>
            <a:ext cx="7772400" cy="2903454"/>
          </a:xfrm>
          <a:effectLst>
            <a:outerShdw blurRad="50800" dist="38100" dir="16200000" rotWithShape="0">
              <a:prstClr val="black">
                <a:alpha val="40000"/>
              </a:prstClr>
            </a:outerShdw>
          </a:effectLst>
        </p:spPr>
        <p:txBody>
          <a:bodyPr>
            <a:noAutofit/>
          </a:bodyPr>
          <a:lstStyle/>
          <a:p>
            <a:r>
              <a:rPr lang="en-US" sz="7200" b="1" dirty="0">
                <a:solidFill>
                  <a:schemeClr val="accent1">
                    <a:lumMod val="75000"/>
                  </a:schemeClr>
                </a:solidFill>
              </a:rPr>
              <a:t>Batch 2018-2022</a:t>
            </a:r>
            <a:endParaRPr lang="en-IN" sz="7200" b="1" dirty="0">
              <a:solidFill>
                <a:schemeClr val="accent1">
                  <a:lumMod val="75000"/>
                </a:schemeClr>
              </a:solidFill>
            </a:endParaRPr>
          </a:p>
        </p:txBody>
      </p:sp>
      <p:sp>
        <p:nvSpPr>
          <p:cNvPr id="3" name="Subtitle 2"/>
          <p:cNvSpPr>
            <a:spLocks noGrp="1"/>
          </p:cNvSpPr>
          <p:nvPr>
            <p:ph type="subTitle" idx="1"/>
          </p:nvPr>
        </p:nvSpPr>
        <p:spPr>
          <a:xfrm>
            <a:off x="251520" y="3157979"/>
            <a:ext cx="8640960" cy="2611225"/>
          </a:xfrm>
        </p:spPr>
        <p:txBody>
          <a:bodyPr>
            <a:normAutofit/>
          </a:bodyPr>
          <a:lstStyle/>
          <a:p>
            <a:r>
              <a:rPr lang="en-US" b="1" dirty="0">
                <a:solidFill>
                  <a:schemeClr val="accent2">
                    <a:lumMod val="75000"/>
                  </a:schemeClr>
                </a:solidFill>
              </a:rPr>
              <a:t>Total Students – 28</a:t>
            </a:r>
          </a:p>
          <a:p>
            <a:r>
              <a:rPr lang="en-US" b="1" dirty="0">
                <a:solidFill>
                  <a:schemeClr val="accent2">
                    <a:lumMod val="75000"/>
                  </a:schemeClr>
                </a:solidFill>
              </a:rPr>
              <a:t>Students  Selected for Internships- 28</a:t>
            </a:r>
          </a:p>
          <a:p>
            <a:r>
              <a:rPr lang="en-US" b="1" dirty="0">
                <a:solidFill>
                  <a:schemeClr val="accent2">
                    <a:lumMod val="75000"/>
                  </a:schemeClr>
                </a:solidFill>
              </a:rPr>
              <a:t>Students Already Placed- 27 ( 100 % Placed , 1 did not appear due to personal reasons)</a:t>
            </a:r>
            <a:endParaRPr lang="en-IN" b="1" dirty="0">
              <a:solidFill>
                <a:schemeClr val="accent2">
                  <a:lumMod val="75000"/>
                </a:schemeClr>
              </a:solidFill>
            </a:endParaRPr>
          </a:p>
        </p:txBody>
      </p:sp>
    </p:spTree>
    <p:extLst>
      <p:ext uri="{BB962C8B-B14F-4D97-AF65-F5344CB8AC3E}">
        <p14:creationId xmlns:p14="http://schemas.microsoft.com/office/powerpoint/2010/main" val="392467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584775"/>
          </a:xfrm>
          <a:prstGeom prst="rect">
            <a:avLst/>
          </a:prstGeom>
        </p:spPr>
        <p:txBody>
          <a:bodyPr wrap="square">
            <a:spAutoFit/>
          </a:bodyPr>
          <a:lstStyle/>
          <a:p>
            <a:pPr algn="ctr"/>
            <a:r>
              <a:rPr lang="en-IN" sz="3200" b="1" dirty="0">
                <a:solidFill>
                  <a:srgbClr val="C00000"/>
                </a:solidFill>
              </a:rPr>
              <a:t>PLACEMENT  RECORDS</a:t>
            </a: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2022 Batch </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2632688421"/>
              </p:ext>
            </p:extLst>
          </p:nvPr>
        </p:nvGraphicFramePr>
        <p:xfrm>
          <a:off x="395536" y="1268760"/>
          <a:ext cx="81369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1107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1077218"/>
          </a:xfrm>
          <a:prstGeom prst="rect">
            <a:avLst/>
          </a:prstGeom>
        </p:spPr>
        <p:txBody>
          <a:bodyPr wrap="square">
            <a:spAutoFit/>
          </a:bodyPr>
          <a:lstStyle/>
          <a:p>
            <a:pPr algn="ctr"/>
            <a:r>
              <a:rPr lang="en-IN" sz="3200" b="1" dirty="0">
                <a:solidFill>
                  <a:srgbClr val="C00000"/>
                </a:solidFill>
              </a:rPr>
              <a:t>PLACEMENT  RECORDS</a:t>
            </a:r>
          </a:p>
          <a:p>
            <a:pPr algn="ctr"/>
            <a:endParaRPr lang="en-IN" sz="3200" b="1" dirty="0">
              <a:solidFill>
                <a:srgbClr val="C00000"/>
              </a:solidFill>
            </a:endParaRP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2022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2387340141"/>
              </p:ext>
            </p:extLst>
          </p:nvPr>
        </p:nvGraphicFramePr>
        <p:xfrm>
          <a:off x="467544" y="1124744"/>
          <a:ext cx="8136904"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305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1077218"/>
          </a:xfrm>
          <a:prstGeom prst="rect">
            <a:avLst/>
          </a:prstGeom>
        </p:spPr>
        <p:txBody>
          <a:bodyPr wrap="square">
            <a:spAutoFit/>
          </a:bodyPr>
          <a:lstStyle/>
          <a:p>
            <a:pPr algn="ctr"/>
            <a:r>
              <a:rPr lang="en-IN" sz="3200" b="1" dirty="0">
                <a:solidFill>
                  <a:srgbClr val="C00000"/>
                </a:solidFill>
              </a:rPr>
              <a:t>PLACEMENT  RECORDS</a:t>
            </a:r>
          </a:p>
          <a:p>
            <a:pPr algn="ctr"/>
            <a:endParaRPr lang="en-IN" sz="3200" b="1" dirty="0">
              <a:solidFill>
                <a:srgbClr val="C00000"/>
              </a:solidFill>
            </a:endParaRP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2022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1333086887"/>
              </p:ext>
            </p:extLst>
          </p:nvPr>
        </p:nvGraphicFramePr>
        <p:xfrm>
          <a:off x="467544" y="1124744"/>
          <a:ext cx="8136904"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2157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1077218"/>
          </a:xfrm>
          <a:prstGeom prst="rect">
            <a:avLst/>
          </a:prstGeom>
        </p:spPr>
        <p:txBody>
          <a:bodyPr wrap="square">
            <a:spAutoFit/>
          </a:bodyPr>
          <a:lstStyle/>
          <a:p>
            <a:pPr algn="ctr"/>
            <a:r>
              <a:rPr lang="en-IN" sz="3200" b="1" dirty="0">
                <a:solidFill>
                  <a:srgbClr val="C00000"/>
                </a:solidFill>
              </a:rPr>
              <a:t>PLACEMENT  RECORDS</a:t>
            </a:r>
          </a:p>
          <a:p>
            <a:pPr algn="ctr"/>
            <a:endParaRPr lang="en-IN" sz="3200" b="1" dirty="0">
              <a:solidFill>
                <a:srgbClr val="C00000"/>
              </a:solidFill>
            </a:endParaRP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2022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4027677441"/>
              </p:ext>
            </p:extLst>
          </p:nvPr>
        </p:nvGraphicFramePr>
        <p:xfrm>
          <a:off x="467544" y="1124744"/>
          <a:ext cx="8136904"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050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5"/>
            <a:ext cx="8856984" cy="738664"/>
          </a:xfrm>
          <a:prstGeom prst="rect">
            <a:avLst/>
          </a:prstGeom>
          <a:noFill/>
        </p:spPr>
        <p:txBody>
          <a:bodyPr wrap="square" rtlCol="0">
            <a:spAutoFit/>
          </a:bodyPr>
          <a:lstStyle/>
          <a:p>
            <a:pPr algn="ctr"/>
            <a:r>
              <a:rPr lang="en-US" sz="2400" b="1" dirty="0">
                <a:solidFill>
                  <a:srgbClr val="C00000"/>
                </a:solidFill>
              </a:rPr>
              <a:t>COURSE CURRICULUM OF 6</a:t>
            </a:r>
            <a:r>
              <a:rPr lang="en-US" sz="2400" b="1" baseline="30000" dirty="0">
                <a:solidFill>
                  <a:srgbClr val="C00000"/>
                </a:solidFill>
              </a:rPr>
              <a:t>TH</a:t>
            </a:r>
            <a:r>
              <a:rPr lang="en-US" sz="2400" b="1" dirty="0">
                <a:solidFill>
                  <a:srgbClr val="C00000"/>
                </a:solidFill>
              </a:rPr>
              <a:t> SEMESTER CERAMIC TECHNOLOGY</a:t>
            </a:r>
            <a:endParaRPr lang="en-IN" sz="2400" b="1" dirty="0">
              <a:solidFill>
                <a:srgbClr val="C00000"/>
              </a:solidFill>
            </a:endParaRPr>
          </a:p>
          <a:p>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4106190869"/>
              </p:ext>
            </p:extLst>
          </p:nvPr>
        </p:nvGraphicFramePr>
        <p:xfrm>
          <a:off x="539554" y="908721"/>
          <a:ext cx="7992887" cy="3473378"/>
        </p:xfrm>
        <a:graphic>
          <a:graphicData uri="http://schemas.openxmlformats.org/drawingml/2006/table">
            <a:tbl>
              <a:tblPr firstRow="1" firstCol="1" lastRow="1" lastCol="1" bandRow="1" bandCol="1">
                <a:tableStyleId>{5C22544A-7EE6-4342-B048-85BDC9FD1C3A}</a:tableStyleId>
              </a:tblPr>
              <a:tblGrid>
                <a:gridCol w="498955">
                  <a:extLst>
                    <a:ext uri="{9D8B030D-6E8A-4147-A177-3AD203B41FA5}">
                      <a16:colId xmlns="" xmlns:a16="http://schemas.microsoft.com/office/drawing/2014/main" val="20000"/>
                    </a:ext>
                  </a:extLst>
                </a:gridCol>
                <a:gridCol w="1344942">
                  <a:extLst>
                    <a:ext uri="{9D8B030D-6E8A-4147-A177-3AD203B41FA5}">
                      <a16:colId xmlns="" xmlns:a16="http://schemas.microsoft.com/office/drawing/2014/main" val="20001"/>
                    </a:ext>
                  </a:extLst>
                </a:gridCol>
                <a:gridCol w="1243391">
                  <a:extLst>
                    <a:ext uri="{9D8B030D-6E8A-4147-A177-3AD203B41FA5}">
                      <a16:colId xmlns="" xmlns:a16="http://schemas.microsoft.com/office/drawing/2014/main" val="20002"/>
                    </a:ext>
                  </a:extLst>
                </a:gridCol>
                <a:gridCol w="1659987">
                  <a:extLst>
                    <a:ext uri="{9D8B030D-6E8A-4147-A177-3AD203B41FA5}">
                      <a16:colId xmlns="" xmlns:a16="http://schemas.microsoft.com/office/drawing/2014/main" val="20003"/>
                    </a:ext>
                  </a:extLst>
                </a:gridCol>
                <a:gridCol w="758029">
                  <a:extLst>
                    <a:ext uri="{9D8B030D-6E8A-4147-A177-3AD203B41FA5}">
                      <a16:colId xmlns="" xmlns:a16="http://schemas.microsoft.com/office/drawing/2014/main" val="20004"/>
                    </a:ext>
                  </a:extLst>
                </a:gridCol>
                <a:gridCol w="790813">
                  <a:extLst>
                    <a:ext uri="{9D8B030D-6E8A-4147-A177-3AD203B41FA5}">
                      <a16:colId xmlns="" xmlns:a16="http://schemas.microsoft.com/office/drawing/2014/main" val="20005"/>
                    </a:ext>
                  </a:extLst>
                </a:gridCol>
                <a:gridCol w="844387">
                  <a:extLst>
                    <a:ext uri="{9D8B030D-6E8A-4147-A177-3AD203B41FA5}">
                      <a16:colId xmlns="" xmlns:a16="http://schemas.microsoft.com/office/drawing/2014/main" val="20006"/>
                    </a:ext>
                  </a:extLst>
                </a:gridCol>
                <a:gridCol w="852383">
                  <a:extLst>
                    <a:ext uri="{9D8B030D-6E8A-4147-A177-3AD203B41FA5}">
                      <a16:colId xmlns="" xmlns:a16="http://schemas.microsoft.com/office/drawing/2014/main" val="20007"/>
                    </a:ext>
                  </a:extLst>
                </a:gridCol>
              </a:tblGrid>
              <a:tr h="244103">
                <a:tc gridSpan="8">
                  <a:txBody>
                    <a:bodyPr/>
                    <a:lstStyle/>
                    <a:p>
                      <a:pPr marL="1574800" marR="1572260" algn="ctr">
                        <a:lnSpc>
                          <a:spcPts val="1290"/>
                        </a:lnSpc>
                        <a:spcAft>
                          <a:spcPts val="0"/>
                        </a:spcAft>
                      </a:pPr>
                      <a:r>
                        <a:rPr lang="en-US" sz="1200" dirty="0">
                          <a:effectLst/>
                        </a:rPr>
                        <a:t>Sessional/Practical</a:t>
                      </a:r>
                      <a:endParaRPr lang="en-IN" sz="1100" dirty="0">
                        <a:effectLst/>
                        <a:latin typeface="Times New Roman"/>
                        <a:ea typeface="Times New Roman"/>
                        <a:cs typeface="Times New Roman"/>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10000"/>
                  </a:ext>
                </a:extLst>
              </a:tr>
              <a:tr h="485564">
                <a:tc>
                  <a:txBody>
                    <a:bodyPr/>
                    <a:lstStyle/>
                    <a:p>
                      <a:pPr marL="127000" marR="122555" algn="ctr">
                        <a:lnSpc>
                          <a:spcPts val="1335"/>
                        </a:lnSpc>
                        <a:spcAft>
                          <a:spcPts val="0"/>
                        </a:spcAft>
                      </a:pPr>
                      <a:r>
                        <a:rPr lang="en-US" sz="1200">
                          <a:effectLst/>
                        </a:rPr>
                        <a:t>1.</a:t>
                      </a:r>
                      <a:endParaRPr lang="en-IN" sz="1100">
                        <a:effectLst/>
                        <a:latin typeface="Times New Roman"/>
                        <a:ea typeface="Times New Roman"/>
                        <a:cs typeface="Times New Roman"/>
                      </a:endParaRPr>
                    </a:p>
                  </a:txBody>
                  <a:tcPr marL="0" marR="0" marT="0" marB="0"/>
                </a:tc>
                <a:tc>
                  <a:txBody>
                    <a:bodyPr/>
                    <a:lstStyle/>
                    <a:p>
                      <a:pPr marL="67945">
                        <a:lnSpc>
                          <a:spcPts val="1335"/>
                        </a:lnSpc>
                        <a:spcAft>
                          <a:spcPts val="0"/>
                        </a:spcAft>
                      </a:pPr>
                      <a:r>
                        <a:rPr lang="en-US" sz="1200" dirty="0">
                          <a:effectLst/>
                        </a:rPr>
                        <a:t>Professional</a:t>
                      </a:r>
                      <a:endParaRPr lang="en-IN" sz="1100" dirty="0">
                        <a:effectLst/>
                      </a:endParaRPr>
                    </a:p>
                    <a:p>
                      <a:pPr marL="67945">
                        <a:lnSpc>
                          <a:spcPts val="1325"/>
                        </a:lnSpc>
                        <a:spcAft>
                          <a:spcPts val="0"/>
                        </a:spcAft>
                      </a:pPr>
                      <a:r>
                        <a:rPr lang="en-US" sz="1200" dirty="0">
                          <a:effectLst/>
                        </a:rPr>
                        <a:t>Core</a:t>
                      </a:r>
                      <a:r>
                        <a:rPr lang="en-US" sz="1200" spc="-20" dirty="0">
                          <a:effectLst/>
                        </a:rPr>
                        <a:t> </a:t>
                      </a:r>
                      <a:r>
                        <a:rPr lang="en-US" sz="1200" dirty="0">
                          <a:effectLst/>
                        </a:rPr>
                        <a:t>Course</a:t>
                      </a:r>
                      <a:endParaRPr lang="en-IN" sz="1100" dirty="0">
                        <a:effectLst/>
                        <a:latin typeface="Times New Roman"/>
                        <a:ea typeface="Times New Roman"/>
                        <a:cs typeface="Times New Roman"/>
                      </a:endParaRPr>
                    </a:p>
                  </a:txBody>
                  <a:tcPr marL="0" marR="0" marT="0" marB="0"/>
                </a:tc>
                <a:tc>
                  <a:txBody>
                    <a:bodyPr/>
                    <a:lstStyle/>
                    <a:p>
                      <a:pPr marL="68580">
                        <a:lnSpc>
                          <a:spcPts val="1335"/>
                        </a:lnSpc>
                        <a:spcAft>
                          <a:spcPts val="0"/>
                        </a:spcAft>
                      </a:pPr>
                      <a:r>
                        <a:rPr lang="en-US" sz="1200">
                          <a:effectLst/>
                        </a:rPr>
                        <a:t>PCL(CT)</a:t>
                      </a:r>
                      <a:r>
                        <a:rPr lang="en-US" sz="1200" spc="-15">
                          <a:effectLst/>
                        </a:rPr>
                        <a:t> </a:t>
                      </a:r>
                      <a:r>
                        <a:rPr lang="en-US" sz="1200">
                          <a:effectLst/>
                        </a:rPr>
                        <a:t>620</a:t>
                      </a:r>
                      <a:endParaRPr lang="en-IN" sz="1100">
                        <a:effectLst/>
                        <a:latin typeface="Times New Roman"/>
                        <a:ea typeface="Times New Roman"/>
                        <a:cs typeface="Times New Roman"/>
                      </a:endParaRPr>
                    </a:p>
                  </a:txBody>
                  <a:tcPr marL="0" marR="0" marT="0" marB="0"/>
                </a:tc>
                <a:tc>
                  <a:txBody>
                    <a:bodyPr/>
                    <a:lstStyle/>
                    <a:p>
                      <a:pPr marL="68580">
                        <a:lnSpc>
                          <a:spcPts val="1335"/>
                        </a:lnSpc>
                        <a:spcAft>
                          <a:spcPts val="0"/>
                        </a:spcAft>
                      </a:pPr>
                      <a:r>
                        <a:rPr lang="en-US" sz="1200">
                          <a:effectLst/>
                        </a:rPr>
                        <a:t>Cement,</a:t>
                      </a:r>
                      <a:r>
                        <a:rPr lang="en-US" sz="1200" spc="-15">
                          <a:effectLst/>
                        </a:rPr>
                        <a:t> </a:t>
                      </a:r>
                      <a:r>
                        <a:rPr lang="en-US" sz="1200">
                          <a:effectLst/>
                        </a:rPr>
                        <a:t>Concrete</a:t>
                      </a:r>
                      <a:endParaRPr lang="en-IN" sz="1100">
                        <a:effectLst/>
                      </a:endParaRPr>
                    </a:p>
                    <a:p>
                      <a:pPr marL="68580">
                        <a:lnSpc>
                          <a:spcPts val="1325"/>
                        </a:lnSpc>
                        <a:spcAft>
                          <a:spcPts val="0"/>
                        </a:spcAft>
                      </a:pPr>
                      <a:r>
                        <a:rPr lang="en-US" sz="1200">
                          <a:effectLst/>
                        </a:rPr>
                        <a:t>&amp;</a:t>
                      </a:r>
                      <a:r>
                        <a:rPr lang="en-US" sz="1200" spc="-25">
                          <a:effectLst/>
                        </a:rPr>
                        <a:t> </a:t>
                      </a:r>
                      <a:r>
                        <a:rPr lang="en-US" sz="1200">
                          <a:effectLst/>
                        </a:rPr>
                        <a:t>Monolithics Lab</a:t>
                      </a:r>
                      <a:endParaRPr lang="en-IN" sz="1100">
                        <a:effectLst/>
                        <a:latin typeface="Times New Roman"/>
                        <a:ea typeface="Times New Roman"/>
                        <a:cs typeface="Times New Roman"/>
                      </a:endParaRPr>
                    </a:p>
                  </a:txBody>
                  <a:tcPr marL="0" marR="0" marT="0" marB="0"/>
                </a:tc>
                <a:tc>
                  <a:txBody>
                    <a:bodyPr/>
                    <a:lstStyle/>
                    <a:p>
                      <a:pPr marL="5080" algn="ctr">
                        <a:lnSpc>
                          <a:spcPts val="1335"/>
                        </a:lnSpc>
                        <a:spcAft>
                          <a:spcPts val="0"/>
                        </a:spcAft>
                      </a:pPr>
                      <a:r>
                        <a:rPr lang="en-US" sz="1200">
                          <a:effectLst/>
                        </a:rPr>
                        <a:t>0</a:t>
                      </a:r>
                      <a:endParaRPr lang="en-IN" sz="1100">
                        <a:effectLst/>
                        <a:latin typeface="Times New Roman"/>
                        <a:ea typeface="Times New Roman"/>
                        <a:cs typeface="Times New Roman"/>
                      </a:endParaRPr>
                    </a:p>
                  </a:txBody>
                  <a:tcPr marL="0" marR="0" marT="0" marB="0"/>
                </a:tc>
                <a:tc>
                  <a:txBody>
                    <a:bodyPr/>
                    <a:lstStyle/>
                    <a:p>
                      <a:pPr marL="6350" algn="ctr">
                        <a:lnSpc>
                          <a:spcPts val="1335"/>
                        </a:lnSpc>
                        <a:spcAft>
                          <a:spcPts val="0"/>
                        </a:spcAft>
                      </a:pPr>
                      <a:r>
                        <a:rPr lang="en-US" sz="1200">
                          <a:effectLst/>
                        </a:rPr>
                        <a:t>0</a:t>
                      </a:r>
                      <a:endParaRPr lang="en-IN" sz="1100">
                        <a:effectLst/>
                        <a:latin typeface="Times New Roman"/>
                        <a:ea typeface="Times New Roman"/>
                        <a:cs typeface="Times New Roman"/>
                      </a:endParaRPr>
                    </a:p>
                  </a:txBody>
                  <a:tcPr marL="0" marR="0" marT="0" marB="0"/>
                </a:tc>
                <a:tc>
                  <a:txBody>
                    <a:bodyPr/>
                    <a:lstStyle/>
                    <a:p>
                      <a:pPr marL="6350" algn="ctr">
                        <a:lnSpc>
                          <a:spcPts val="1335"/>
                        </a:lnSpc>
                        <a:spcAft>
                          <a:spcPts val="0"/>
                        </a:spcAft>
                      </a:pPr>
                      <a:r>
                        <a:rPr lang="en-US" sz="1200">
                          <a:effectLst/>
                        </a:rPr>
                        <a:t>3</a:t>
                      </a:r>
                      <a:endParaRPr lang="en-IN" sz="1100">
                        <a:effectLst/>
                        <a:latin typeface="Times New Roman"/>
                        <a:ea typeface="Times New Roman"/>
                        <a:cs typeface="Times New Roman"/>
                      </a:endParaRPr>
                    </a:p>
                  </a:txBody>
                  <a:tcPr marL="0" marR="0" marT="0" marB="0"/>
                </a:tc>
                <a:tc>
                  <a:txBody>
                    <a:bodyPr/>
                    <a:lstStyle/>
                    <a:p>
                      <a:pPr marL="229235" marR="224790" algn="ctr">
                        <a:lnSpc>
                          <a:spcPts val="1335"/>
                        </a:lnSpc>
                        <a:spcAft>
                          <a:spcPts val="0"/>
                        </a:spcAft>
                      </a:pPr>
                      <a:r>
                        <a:rPr lang="en-US" sz="1200">
                          <a:effectLst/>
                        </a:rPr>
                        <a:t>1.5</a:t>
                      </a:r>
                      <a:endParaRPr lang="en-IN" sz="110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1"/>
                  </a:ext>
                </a:extLst>
              </a:tr>
              <a:tr h="669743">
                <a:tc>
                  <a:txBody>
                    <a:bodyPr/>
                    <a:lstStyle/>
                    <a:p>
                      <a:pPr marL="127000" marR="122555" algn="ctr">
                        <a:lnSpc>
                          <a:spcPts val="1230"/>
                        </a:lnSpc>
                        <a:spcAft>
                          <a:spcPts val="0"/>
                        </a:spcAft>
                      </a:pPr>
                      <a:r>
                        <a:rPr lang="en-US" sz="1100">
                          <a:effectLst/>
                        </a:rPr>
                        <a:t>2.</a:t>
                      </a:r>
                      <a:endParaRPr lang="en-IN" sz="1100">
                        <a:effectLst/>
                        <a:latin typeface="Times New Roman"/>
                        <a:ea typeface="Times New Roman"/>
                        <a:cs typeface="Times New Roman"/>
                      </a:endParaRPr>
                    </a:p>
                  </a:txBody>
                  <a:tcPr marL="0" marR="0" marT="0" marB="0"/>
                </a:tc>
                <a:tc>
                  <a:txBody>
                    <a:bodyPr/>
                    <a:lstStyle/>
                    <a:p>
                      <a:pPr marL="67945">
                        <a:lnSpc>
                          <a:spcPts val="1225"/>
                        </a:lnSpc>
                        <a:spcAft>
                          <a:spcPts val="0"/>
                        </a:spcAft>
                      </a:pPr>
                      <a:r>
                        <a:rPr lang="en-US" sz="1100" dirty="0">
                          <a:effectLst/>
                        </a:rPr>
                        <a:t>Comprehensive</a:t>
                      </a:r>
                      <a:endParaRPr lang="en-IN" sz="1100" dirty="0">
                        <a:effectLst/>
                      </a:endParaRPr>
                    </a:p>
                    <a:p>
                      <a:pPr marL="67945" marR="321310">
                        <a:lnSpc>
                          <a:spcPts val="1260"/>
                        </a:lnSpc>
                        <a:spcAft>
                          <a:spcPts val="0"/>
                        </a:spcAft>
                      </a:pPr>
                      <a:r>
                        <a:rPr lang="en-US" sz="1100" dirty="0">
                          <a:effectLst/>
                        </a:rPr>
                        <a:t>Laboratory</a:t>
                      </a:r>
                      <a:r>
                        <a:rPr lang="en-US" sz="1100" spc="5" dirty="0">
                          <a:effectLst/>
                        </a:rPr>
                        <a:t> </a:t>
                      </a:r>
                      <a:r>
                        <a:rPr lang="en-US" sz="1100" dirty="0">
                          <a:effectLst/>
                        </a:rPr>
                        <a:t>Assessment</a:t>
                      </a:r>
                      <a:endParaRPr lang="en-IN" sz="1100" dirty="0">
                        <a:effectLst/>
                        <a:latin typeface="Times New Roman"/>
                        <a:ea typeface="Times New Roman"/>
                        <a:cs typeface="Times New Roman"/>
                      </a:endParaRPr>
                    </a:p>
                  </a:txBody>
                  <a:tcPr marL="0" marR="0" marT="0" marB="0"/>
                </a:tc>
                <a:tc>
                  <a:txBody>
                    <a:bodyPr/>
                    <a:lstStyle/>
                    <a:p>
                      <a:pPr marL="68580">
                        <a:lnSpc>
                          <a:spcPts val="1230"/>
                        </a:lnSpc>
                        <a:spcAft>
                          <a:spcPts val="0"/>
                        </a:spcAft>
                      </a:pPr>
                      <a:r>
                        <a:rPr lang="en-US" sz="1100">
                          <a:effectLst/>
                        </a:rPr>
                        <a:t>CLA(CT)</a:t>
                      </a:r>
                      <a:r>
                        <a:rPr lang="en-US" sz="1100" spc="-10">
                          <a:effectLst/>
                        </a:rPr>
                        <a:t> </a:t>
                      </a:r>
                      <a:r>
                        <a:rPr lang="en-US" sz="1100">
                          <a:effectLst/>
                        </a:rPr>
                        <a:t>6</a:t>
                      </a:r>
                      <a:endParaRPr lang="en-IN" sz="1100">
                        <a:effectLst/>
                        <a:latin typeface="Times New Roman"/>
                        <a:ea typeface="Times New Roman"/>
                        <a:cs typeface="Times New Roman"/>
                      </a:endParaRPr>
                    </a:p>
                  </a:txBody>
                  <a:tcPr marL="0" marR="0" marT="0" marB="0"/>
                </a:tc>
                <a:tc>
                  <a:txBody>
                    <a:bodyPr/>
                    <a:lstStyle/>
                    <a:p>
                      <a:pPr marL="68580">
                        <a:lnSpc>
                          <a:spcPts val="1230"/>
                        </a:lnSpc>
                        <a:spcAft>
                          <a:spcPts val="0"/>
                        </a:spcAft>
                      </a:pPr>
                      <a:r>
                        <a:rPr lang="en-US" sz="1100">
                          <a:effectLst/>
                        </a:rPr>
                        <a:t>All</a:t>
                      </a:r>
                      <a:r>
                        <a:rPr lang="en-US" sz="1100" spc="-5">
                          <a:effectLst/>
                        </a:rPr>
                        <a:t> </a:t>
                      </a:r>
                      <a:r>
                        <a:rPr lang="en-US" sz="1100">
                          <a:effectLst/>
                        </a:rPr>
                        <a:t>Labs</a:t>
                      </a:r>
                      <a:endParaRPr lang="en-IN" sz="1100">
                        <a:effectLst/>
                        <a:latin typeface="Times New Roman"/>
                        <a:ea typeface="Times New Roman"/>
                        <a:cs typeface="Times New Roman"/>
                      </a:endParaRPr>
                    </a:p>
                  </a:txBody>
                  <a:tcPr marL="0" marR="0" marT="0" marB="0"/>
                </a:tc>
                <a:tc>
                  <a:txBody>
                    <a:bodyPr/>
                    <a:lstStyle/>
                    <a:p>
                      <a:pPr marL="6985" algn="ctr">
                        <a:lnSpc>
                          <a:spcPts val="1345"/>
                        </a:lnSpc>
                        <a:spcAft>
                          <a:spcPts val="0"/>
                        </a:spcAft>
                      </a:pPr>
                      <a:r>
                        <a:rPr lang="en-US" sz="1200" dirty="0">
                          <a:effectLst/>
                        </a:rPr>
                        <a:t>-</a:t>
                      </a:r>
                      <a:endParaRPr lang="en-IN" sz="1100" dirty="0">
                        <a:effectLst/>
                        <a:latin typeface="Times New Roman"/>
                        <a:ea typeface="Times New Roman"/>
                        <a:cs typeface="Times New Roman"/>
                      </a:endParaRPr>
                    </a:p>
                  </a:txBody>
                  <a:tcPr marL="0" marR="0" marT="0" marB="0"/>
                </a:tc>
                <a:tc>
                  <a:txBody>
                    <a:bodyPr/>
                    <a:lstStyle/>
                    <a:p>
                      <a:pPr marL="5080" algn="ctr">
                        <a:lnSpc>
                          <a:spcPts val="1345"/>
                        </a:lnSpc>
                        <a:spcAft>
                          <a:spcPts val="0"/>
                        </a:spcAft>
                      </a:pPr>
                      <a:r>
                        <a:rPr lang="en-US" sz="1200">
                          <a:effectLst/>
                        </a:rPr>
                        <a:t>-</a:t>
                      </a:r>
                      <a:endParaRPr lang="en-IN" sz="1100">
                        <a:effectLst/>
                        <a:latin typeface="Times New Roman"/>
                        <a:ea typeface="Times New Roman"/>
                        <a:cs typeface="Times New Roman"/>
                      </a:endParaRPr>
                    </a:p>
                  </a:txBody>
                  <a:tcPr marL="0" marR="0" marT="0" marB="0"/>
                </a:tc>
                <a:tc>
                  <a:txBody>
                    <a:bodyPr/>
                    <a:lstStyle/>
                    <a:p>
                      <a:pPr marL="5080" algn="ctr">
                        <a:lnSpc>
                          <a:spcPts val="1345"/>
                        </a:lnSpc>
                        <a:spcAft>
                          <a:spcPts val="0"/>
                        </a:spcAft>
                      </a:pPr>
                      <a:r>
                        <a:rPr lang="en-US" sz="1200">
                          <a:effectLst/>
                        </a:rPr>
                        <a:t>-</a:t>
                      </a:r>
                      <a:endParaRPr lang="en-IN" sz="1100">
                        <a:effectLst/>
                        <a:latin typeface="Times New Roman"/>
                        <a:ea typeface="Times New Roman"/>
                        <a:cs typeface="Times New Roman"/>
                      </a:endParaRPr>
                    </a:p>
                  </a:txBody>
                  <a:tcPr marL="0" marR="0" marT="0" marB="0"/>
                </a:tc>
                <a:tc>
                  <a:txBody>
                    <a:bodyPr/>
                    <a:lstStyle/>
                    <a:p>
                      <a:pPr marL="5715" algn="ctr">
                        <a:lnSpc>
                          <a:spcPts val="1230"/>
                        </a:lnSpc>
                        <a:spcAft>
                          <a:spcPts val="0"/>
                        </a:spcAft>
                      </a:pPr>
                      <a:r>
                        <a:rPr lang="en-US" sz="1100">
                          <a:effectLst/>
                        </a:rPr>
                        <a:t>1</a:t>
                      </a:r>
                      <a:endParaRPr lang="en-IN" sz="110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2"/>
                  </a:ext>
                </a:extLst>
              </a:tr>
              <a:tr h="935404">
                <a:tc>
                  <a:txBody>
                    <a:bodyPr/>
                    <a:lstStyle/>
                    <a:p>
                      <a:pPr marL="127000" marR="122555" algn="ctr">
                        <a:lnSpc>
                          <a:spcPts val="1335"/>
                        </a:lnSpc>
                        <a:spcAft>
                          <a:spcPts val="0"/>
                        </a:spcAft>
                      </a:pPr>
                      <a:r>
                        <a:rPr lang="en-US" sz="1200">
                          <a:effectLst/>
                        </a:rPr>
                        <a:t>3.</a:t>
                      </a:r>
                      <a:endParaRPr lang="en-IN" sz="1100">
                        <a:effectLst/>
                        <a:latin typeface="Times New Roman"/>
                        <a:ea typeface="Times New Roman"/>
                        <a:cs typeface="Times New Roman"/>
                      </a:endParaRPr>
                    </a:p>
                  </a:txBody>
                  <a:tcPr marL="0" marR="0" marT="0" marB="0"/>
                </a:tc>
                <a:tc>
                  <a:txBody>
                    <a:bodyPr/>
                    <a:lstStyle/>
                    <a:p>
                      <a:pPr marL="67945" marR="121285">
                        <a:spcAft>
                          <a:spcPts val="0"/>
                        </a:spcAft>
                      </a:pPr>
                      <a:r>
                        <a:rPr lang="en-US" sz="1200">
                          <a:effectLst/>
                        </a:rPr>
                        <a:t>Humanities &amp;</a:t>
                      </a:r>
                      <a:r>
                        <a:rPr lang="en-US" sz="1200" spc="-290">
                          <a:effectLst/>
                        </a:rPr>
                        <a:t> </a:t>
                      </a:r>
                      <a:r>
                        <a:rPr lang="en-US" sz="1200">
                          <a:effectLst/>
                        </a:rPr>
                        <a:t>Social</a:t>
                      </a:r>
                      <a:r>
                        <a:rPr lang="en-US" sz="1200" spc="5">
                          <a:effectLst/>
                        </a:rPr>
                        <a:t> </a:t>
                      </a:r>
                      <a:r>
                        <a:rPr lang="en-US" sz="1200">
                          <a:effectLst/>
                        </a:rPr>
                        <a:t>Sciences</a:t>
                      </a:r>
                      <a:r>
                        <a:rPr lang="en-US" sz="1200" spc="5">
                          <a:effectLst/>
                        </a:rPr>
                        <a:t> </a:t>
                      </a:r>
                      <a:r>
                        <a:rPr lang="en-US" sz="1200">
                          <a:effectLst/>
                        </a:rPr>
                        <a:t>including</a:t>
                      </a:r>
                      <a:r>
                        <a:rPr lang="en-US" sz="1200" spc="5">
                          <a:effectLst/>
                        </a:rPr>
                        <a:t> </a:t>
                      </a:r>
                      <a:r>
                        <a:rPr lang="en-US" sz="1200">
                          <a:effectLst/>
                        </a:rPr>
                        <a:t>Management</a:t>
                      </a:r>
                      <a:endParaRPr lang="en-IN" sz="1100">
                        <a:effectLst/>
                      </a:endParaRPr>
                    </a:p>
                    <a:p>
                      <a:pPr marL="67945">
                        <a:lnSpc>
                          <a:spcPts val="1325"/>
                        </a:lnSpc>
                        <a:spcAft>
                          <a:spcPts val="0"/>
                        </a:spcAft>
                      </a:pPr>
                      <a:r>
                        <a:rPr lang="en-US" sz="1200">
                          <a:effectLst/>
                        </a:rPr>
                        <a:t>Courses</a:t>
                      </a:r>
                      <a:endParaRPr lang="en-IN" sz="1100">
                        <a:effectLst/>
                        <a:latin typeface="Times New Roman"/>
                        <a:ea typeface="Times New Roman"/>
                        <a:cs typeface="Times New Roman"/>
                      </a:endParaRPr>
                    </a:p>
                  </a:txBody>
                  <a:tcPr marL="0" marR="0" marT="0" marB="0"/>
                </a:tc>
                <a:tc>
                  <a:txBody>
                    <a:bodyPr/>
                    <a:lstStyle/>
                    <a:p>
                      <a:pPr marL="68580">
                        <a:lnSpc>
                          <a:spcPts val="1335"/>
                        </a:lnSpc>
                        <a:spcAft>
                          <a:spcPts val="0"/>
                        </a:spcAft>
                      </a:pPr>
                      <a:r>
                        <a:rPr lang="en-US" sz="1200">
                          <a:effectLst/>
                        </a:rPr>
                        <a:t>HSL(CT).604</a:t>
                      </a:r>
                      <a:endParaRPr lang="en-IN" sz="1100">
                        <a:effectLst/>
                        <a:latin typeface="Times New Roman"/>
                        <a:ea typeface="Times New Roman"/>
                        <a:cs typeface="Times New Roman"/>
                      </a:endParaRPr>
                    </a:p>
                  </a:txBody>
                  <a:tcPr marL="0" marR="0" marT="0" marB="0"/>
                </a:tc>
                <a:tc>
                  <a:txBody>
                    <a:bodyPr/>
                    <a:lstStyle/>
                    <a:p>
                      <a:pPr marL="68580">
                        <a:lnSpc>
                          <a:spcPts val="1335"/>
                        </a:lnSpc>
                        <a:spcAft>
                          <a:spcPts val="0"/>
                        </a:spcAft>
                      </a:pPr>
                      <a:r>
                        <a:rPr lang="en-US" sz="1200">
                          <a:effectLst/>
                        </a:rPr>
                        <a:t>Group</a:t>
                      </a:r>
                      <a:r>
                        <a:rPr lang="en-US" sz="1200" spc="-20">
                          <a:effectLst/>
                        </a:rPr>
                        <a:t> </a:t>
                      </a:r>
                      <a:r>
                        <a:rPr lang="en-US" sz="1200">
                          <a:effectLst/>
                        </a:rPr>
                        <a:t>Discussions</a:t>
                      </a:r>
                      <a:endParaRPr lang="en-IN" sz="1100">
                        <a:effectLst/>
                        <a:latin typeface="Times New Roman"/>
                        <a:ea typeface="Times New Roman"/>
                        <a:cs typeface="Times New Roman"/>
                      </a:endParaRPr>
                    </a:p>
                  </a:txBody>
                  <a:tcPr marL="0" marR="0" marT="0" marB="0"/>
                </a:tc>
                <a:tc>
                  <a:txBody>
                    <a:bodyPr/>
                    <a:lstStyle/>
                    <a:p>
                      <a:pPr marL="5080" algn="ctr">
                        <a:lnSpc>
                          <a:spcPts val="1335"/>
                        </a:lnSpc>
                        <a:spcAft>
                          <a:spcPts val="0"/>
                        </a:spcAft>
                      </a:pPr>
                      <a:r>
                        <a:rPr lang="en-US" sz="1200">
                          <a:effectLst/>
                        </a:rPr>
                        <a:t>0</a:t>
                      </a:r>
                      <a:endParaRPr lang="en-IN" sz="1100">
                        <a:effectLst/>
                        <a:latin typeface="Times New Roman"/>
                        <a:ea typeface="Times New Roman"/>
                        <a:cs typeface="Times New Roman"/>
                      </a:endParaRPr>
                    </a:p>
                  </a:txBody>
                  <a:tcPr marL="0" marR="0" marT="0" marB="0"/>
                </a:tc>
                <a:tc>
                  <a:txBody>
                    <a:bodyPr/>
                    <a:lstStyle/>
                    <a:p>
                      <a:pPr marL="6350" algn="ctr">
                        <a:lnSpc>
                          <a:spcPts val="1335"/>
                        </a:lnSpc>
                        <a:spcAft>
                          <a:spcPts val="0"/>
                        </a:spcAft>
                      </a:pPr>
                      <a:r>
                        <a:rPr lang="en-US" sz="1200">
                          <a:effectLst/>
                        </a:rPr>
                        <a:t>0</a:t>
                      </a:r>
                      <a:endParaRPr lang="en-IN" sz="1100">
                        <a:effectLst/>
                        <a:latin typeface="Times New Roman"/>
                        <a:ea typeface="Times New Roman"/>
                        <a:cs typeface="Times New Roman"/>
                      </a:endParaRPr>
                    </a:p>
                  </a:txBody>
                  <a:tcPr marL="0" marR="0" marT="0" marB="0"/>
                </a:tc>
                <a:tc>
                  <a:txBody>
                    <a:bodyPr/>
                    <a:lstStyle/>
                    <a:p>
                      <a:pPr marL="6350" algn="ctr">
                        <a:lnSpc>
                          <a:spcPts val="1335"/>
                        </a:lnSpc>
                        <a:spcAft>
                          <a:spcPts val="0"/>
                        </a:spcAft>
                      </a:pPr>
                      <a:r>
                        <a:rPr lang="en-US" sz="1200">
                          <a:effectLst/>
                        </a:rPr>
                        <a:t>2</a:t>
                      </a:r>
                      <a:endParaRPr lang="en-IN" sz="1100">
                        <a:effectLst/>
                        <a:latin typeface="Times New Roman"/>
                        <a:ea typeface="Times New Roman"/>
                        <a:cs typeface="Times New Roman"/>
                      </a:endParaRPr>
                    </a:p>
                  </a:txBody>
                  <a:tcPr marL="0" marR="0" marT="0" marB="0"/>
                </a:tc>
                <a:tc>
                  <a:txBody>
                    <a:bodyPr/>
                    <a:lstStyle/>
                    <a:p>
                      <a:pPr marL="5715" algn="ctr">
                        <a:lnSpc>
                          <a:spcPts val="1335"/>
                        </a:lnSpc>
                        <a:spcAft>
                          <a:spcPts val="0"/>
                        </a:spcAft>
                      </a:pPr>
                      <a:r>
                        <a:rPr lang="en-US" sz="1200">
                          <a:effectLst/>
                        </a:rPr>
                        <a:t>1</a:t>
                      </a:r>
                      <a:endParaRPr lang="en-IN" sz="110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3"/>
                  </a:ext>
                </a:extLst>
              </a:tr>
              <a:tr h="244103">
                <a:tc gridSpan="8">
                  <a:txBody>
                    <a:bodyPr/>
                    <a:lstStyle/>
                    <a:p>
                      <a:pPr marL="1575435" marR="1572260" algn="ctr">
                        <a:lnSpc>
                          <a:spcPts val="1290"/>
                        </a:lnSpc>
                        <a:spcAft>
                          <a:spcPts val="0"/>
                        </a:spcAft>
                      </a:pPr>
                      <a:r>
                        <a:rPr lang="en-US" sz="1200">
                          <a:effectLst/>
                        </a:rPr>
                        <a:t>Mandatory</a:t>
                      </a:r>
                      <a:r>
                        <a:rPr lang="en-US" sz="1200" spc="-15">
                          <a:effectLst/>
                        </a:rPr>
                        <a:t> </a:t>
                      </a:r>
                      <a:r>
                        <a:rPr lang="en-US" sz="1200">
                          <a:effectLst/>
                        </a:rPr>
                        <a:t>Course</a:t>
                      </a:r>
                      <a:endParaRPr lang="en-IN" sz="1100">
                        <a:effectLst/>
                        <a:latin typeface="Times New Roman"/>
                        <a:ea typeface="Times New Roman"/>
                        <a:cs typeface="Times New Roman"/>
                      </a:endParaRPr>
                    </a:p>
                  </a:txBody>
                  <a:tcPr marL="0" marR="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 xmlns:a16="http://schemas.microsoft.com/office/drawing/2014/main" val="10004"/>
                  </a:ext>
                </a:extLst>
              </a:tr>
              <a:tr h="445027">
                <a:tc>
                  <a:txBody>
                    <a:bodyPr/>
                    <a:lstStyle/>
                    <a:p>
                      <a:pPr marL="126365" marR="122555" algn="ctr">
                        <a:lnSpc>
                          <a:spcPts val="1110"/>
                        </a:lnSpc>
                        <a:spcAft>
                          <a:spcPts val="0"/>
                        </a:spcAft>
                      </a:pPr>
                      <a:r>
                        <a:rPr lang="en-US" sz="1000">
                          <a:effectLst/>
                        </a:rPr>
                        <a:t>1.</a:t>
                      </a:r>
                      <a:endParaRPr lang="en-IN" sz="1100">
                        <a:effectLst/>
                        <a:latin typeface="Times New Roman"/>
                        <a:ea typeface="Times New Roman"/>
                        <a:cs typeface="Times New Roman"/>
                      </a:endParaRPr>
                    </a:p>
                  </a:txBody>
                  <a:tcPr marL="0" marR="0" marT="0" marB="0"/>
                </a:tc>
                <a:tc>
                  <a:txBody>
                    <a:bodyPr/>
                    <a:lstStyle/>
                    <a:p>
                      <a:pPr marL="67945">
                        <a:lnSpc>
                          <a:spcPts val="1215"/>
                        </a:lnSpc>
                        <a:spcAft>
                          <a:spcPts val="0"/>
                        </a:spcAft>
                      </a:pPr>
                      <a:r>
                        <a:rPr lang="en-US" sz="1100">
                          <a:effectLst/>
                        </a:rPr>
                        <a:t>Mandatory</a:t>
                      </a:r>
                      <a:endParaRPr lang="en-IN" sz="1100">
                        <a:effectLst/>
                      </a:endParaRPr>
                    </a:p>
                    <a:p>
                      <a:pPr marL="67945">
                        <a:lnSpc>
                          <a:spcPts val="1205"/>
                        </a:lnSpc>
                        <a:spcBef>
                          <a:spcPts val="5"/>
                        </a:spcBef>
                        <a:spcAft>
                          <a:spcPts val="0"/>
                        </a:spcAft>
                      </a:pPr>
                      <a:r>
                        <a:rPr lang="en-US" sz="1100">
                          <a:effectLst/>
                        </a:rPr>
                        <a:t>Course</a:t>
                      </a:r>
                      <a:endParaRPr lang="en-IN" sz="1100">
                        <a:effectLst/>
                        <a:latin typeface="Times New Roman"/>
                        <a:ea typeface="Times New Roman"/>
                        <a:cs typeface="Times New Roman"/>
                      </a:endParaRPr>
                    </a:p>
                  </a:txBody>
                  <a:tcPr marL="0" marR="0" marT="0" marB="0"/>
                </a:tc>
                <a:tc>
                  <a:txBody>
                    <a:bodyPr/>
                    <a:lstStyle/>
                    <a:p>
                      <a:pPr marL="68580">
                        <a:lnSpc>
                          <a:spcPts val="1215"/>
                        </a:lnSpc>
                        <a:spcAft>
                          <a:spcPts val="0"/>
                        </a:spcAft>
                      </a:pPr>
                      <a:r>
                        <a:rPr lang="en-US" sz="1100">
                          <a:effectLst/>
                        </a:rPr>
                        <a:t>MC(CT) 602</a:t>
                      </a:r>
                      <a:endParaRPr lang="en-IN" sz="1100">
                        <a:effectLst/>
                        <a:latin typeface="Times New Roman"/>
                        <a:ea typeface="Times New Roman"/>
                        <a:cs typeface="Times New Roman"/>
                      </a:endParaRPr>
                    </a:p>
                  </a:txBody>
                  <a:tcPr marL="0" marR="0" marT="0" marB="0"/>
                </a:tc>
                <a:tc>
                  <a:txBody>
                    <a:bodyPr/>
                    <a:lstStyle/>
                    <a:p>
                      <a:pPr marL="68580">
                        <a:lnSpc>
                          <a:spcPts val="1215"/>
                        </a:lnSpc>
                        <a:spcAft>
                          <a:spcPts val="0"/>
                        </a:spcAft>
                      </a:pPr>
                      <a:r>
                        <a:rPr lang="en-US" sz="1100">
                          <a:effectLst/>
                        </a:rPr>
                        <a:t>Indian</a:t>
                      </a:r>
                      <a:r>
                        <a:rPr lang="en-US" sz="1100" spc="-15">
                          <a:effectLst/>
                        </a:rPr>
                        <a:t> </a:t>
                      </a:r>
                      <a:r>
                        <a:rPr lang="en-US" sz="1100">
                          <a:effectLst/>
                        </a:rPr>
                        <a:t>Constitution</a:t>
                      </a:r>
                      <a:endParaRPr lang="en-IN" sz="1100">
                        <a:effectLst/>
                        <a:latin typeface="Times New Roman"/>
                        <a:ea typeface="Times New Roman"/>
                        <a:cs typeface="Times New Roman"/>
                      </a:endParaRPr>
                    </a:p>
                  </a:txBody>
                  <a:tcPr marL="0" marR="0" marT="0" marB="0"/>
                </a:tc>
                <a:tc>
                  <a:txBody>
                    <a:bodyPr/>
                    <a:lstStyle/>
                    <a:p>
                      <a:pPr marL="5080" algn="ctr">
                        <a:lnSpc>
                          <a:spcPts val="1215"/>
                        </a:lnSpc>
                        <a:spcAft>
                          <a:spcPts val="0"/>
                        </a:spcAft>
                      </a:pPr>
                      <a:r>
                        <a:rPr lang="en-US" sz="1100">
                          <a:effectLst/>
                        </a:rPr>
                        <a:t>3</a:t>
                      </a:r>
                      <a:endParaRPr lang="en-IN" sz="1100">
                        <a:effectLst/>
                        <a:latin typeface="Times New Roman"/>
                        <a:ea typeface="Times New Roman"/>
                        <a:cs typeface="Times New Roman"/>
                      </a:endParaRPr>
                    </a:p>
                  </a:txBody>
                  <a:tcPr marL="0" marR="0" marT="0" marB="0"/>
                </a:tc>
                <a:tc>
                  <a:txBody>
                    <a:bodyPr/>
                    <a:lstStyle/>
                    <a:p>
                      <a:pPr marL="5715" algn="ctr">
                        <a:lnSpc>
                          <a:spcPts val="1110"/>
                        </a:lnSpc>
                        <a:spcAft>
                          <a:spcPts val="0"/>
                        </a:spcAft>
                      </a:pPr>
                      <a:r>
                        <a:rPr lang="en-US" sz="1000">
                          <a:effectLst/>
                        </a:rPr>
                        <a:t>0</a:t>
                      </a:r>
                      <a:endParaRPr lang="en-IN" sz="1100">
                        <a:effectLst/>
                        <a:latin typeface="Times New Roman"/>
                        <a:ea typeface="Times New Roman"/>
                        <a:cs typeface="Times New Roman"/>
                      </a:endParaRPr>
                    </a:p>
                  </a:txBody>
                  <a:tcPr marL="0" marR="0" marT="0" marB="0"/>
                </a:tc>
                <a:tc>
                  <a:txBody>
                    <a:bodyPr/>
                    <a:lstStyle/>
                    <a:p>
                      <a:pPr marL="5715" algn="ctr">
                        <a:lnSpc>
                          <a:spcPts val="1110"/>
                        </a:lnSpc>
                        <a:spcAft>
                          <a:spcPts val="0"/>
                        </a:spcAft>
                      </a:pPr>
                      <a:r>
                        <a:rPr lang="en-US" sz="1000">
                          <a:effectLst/>
                        </a:rPr>
                        <a:t>0</a:t>
                      </a:r>
                      <a:endParaRPr lang="en-IN" sz="1100">
                        <a:effectLst/>
                        <a:latin typeface="Times New Roman"/>
                        <a:ea typeface="Times New Roman"/>
                        <a:cs typeface="Times New Roman"/>
                      </a:endParaRPr>
                    </a:p>
                  </a:txBody>
                  <a:tcPr marL="0" marR="0" marT="0" marB="0"/>
                </a:tc>
                <a:tc>
                  <a:txBody>
                    <a:bodyPr/>
                    <a:lstStyle/>
                    <a:p>
                      <a:pPr marL="5715" algn="ctr">
                        <a:lnSpc>
                          <a:spcPts val="1335"/>
                        </a:lnSpc>
                        <a:spcAft>
                          <a:spcPts val="0"/>
                        </a:spcAft>
                      </a:pPr>
                      <a:r>
                        <a:rPr lang="en-US" sz="1200">
                          <a:effectLst/>
                        </a:rPr>
                        <a:t>0</a:t>
                      </a:r>
                      <a:endParaRPr lang="en-IN" sz="110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5"/>
                  </a:ext>
                </a:extLst>
              </a:tr>
              <a:tr h="449434">
                <a:tc>
                  <a:txBody>
                    <a:bodyPr/>
                    <a:lstStyle/>
                    <a:p>
                      <a:pPr marL="67945">
                        <a:spcAft>
                          <a:spcPts val="0"/>
                        </a:spcAft>
                      </a:pPr>
                      <a:r>
                        <a:rPr lang="en-US" sz="1100">
                          <a:effectLst/>
                        </a:rPr>
                        <a:t> </a:t>
                      </a:r>
                      <a:endParaRPr lang="en-IN" sz="1100">
                        <a:effectLst/>
                        <a:latin typeface="Times New Roman"/>
                        <a:ea typeface="Times New Roman"/>
                        <a:cs typeface="Times New Roman"/>
                      </a:endParaRPr>
                    </a:p>
                  </a:txBody>
                  <a:tcPr marL="0" marR="0" marT="0" marB="0"/>
                </a:tc>
                <a:tc>
                  <a:txBody>
                    <a:bodyPr/>
                    <a:lstStyle/>
                    <a:p>
                      <a:pPr marL="67945">
                        <a:spcAft>
                          <a:spcPts val="0"/>
                        </a:spcAft>
                      </a:pPr>
                      <a:r>
                        <a:rPr lang="en-US" sz="1100">
                          <a:effectLst/>
                        </a:rPr>
                        <a:t> </a:t>
                      </a:r>
                      <a:endParaRPr lang="en-IN" sz="1100">
                        <a:effectLst/>
                        <a:latin typeface="Times New Roman"/>
                        <a:ea typeface="Times New Roman"/>
                        <a:cs typeface="Times New Roman"/>
                      </a:endParaRPr>
                    </a:p>
                  </a:txBody>
                  <a:tcPr marL="0" marR="0" marT="0" marB="0"/>
                </a:tc>
                <a:tc>
                  <a:txBody>
                    <a:bodyPr/>
                    <a:lstStyle/>
                    <a:p>
                      <a:pPr marL="67945">
                        <a:spcAft>
                          <a:spcPts val="0"/>
                        </a:spcAft>
                      </a:pPr>
                      <a:r>
                        <a:rPr lang="en-US" sz="1100">
                          <a:effectLst/>
                        </a:rPr>
                        <a:t> </a:t>
                      </a:r>
                      <a:endParaRPr lang="en-IN" sz="1100">
                        <a:effectLst/>
                        <a:latin typeface="Times New Roman"/>
                        <a:ea typeface="Times New Roman"/>
                        <a:cs typeface="Times New Roman"/>
                      </a:endParaRPr>
                    </a:p>
                  </a:txBody>
                  <a:tcPr marL="0" marR="0" marT="0" marB="0"/>
                </a:tc>
                <a:tc>
                  <a:txBody>
                    <a:bodyPr/>
                    <a:lstStyle/>
                    <a:p>
                      <a:pPr marL="67945">
                        <a:spcAft>
                          <a:spcPts val="0"/>
                        </a:spcAft>
                      </a:pPr>
                      <a:r>
                        <a:rPr lang="en-US" sz="1100">
                          <a:effectLst/>
                        </a:rPr>
                        <a:t> </a:t>
                      </a:r>
                      <a:endParaRPr lang="en-IN" sz="1100">
                        <a:effectLst/>
                        <a:latin typeface="Times New Roman"/>
                        <a:ea typeface="Times New Roman"/>
                        <a:cs typeface="Times New Roman"/>
                      </a:endParaRPr>
                    </a:p>
                  </a:txBody>
                  <a:tcPr marL="0" marR="0" marT="0" marB="0"/>
                </a:tc>
                <a:tc gridSpan="3">
                  <a:txBody>
                    <a:bodyPr/>
                    <a:lstStyle/>
                    <a:p>
                      <a:pPr marL="537845">
                        <a:spcBef>
                          <a:spcPts val="540"/>
                        </a:spcBef>
                        <a:spcAft>
                          <a:spcPts val="0"/>
                        </a:spcAft>
                      </a:pPr>
                      <a:r>
                        <a:rPr lang="en-US" sz="1200">
                          <a:effectLst/>
                        </a:rPr>
                        <a:t>Total</a:t>
                      </a:r>
                      <a:r>
                        <a:rPr lang="en-US" sz="1200" spc="-15">
                          <a:effectLst/>
                        </a:rPr>
                        <a:t> </a:t>
                      </a:r>
                      <a:r>
                        <a:rPr lang="en-US" sz="1200">
                          <a:effectLst/>
                        </a:rPr>
                        <a:t>credits</a:t>
                      </a:r>
                      <a:endParaRPr lang="en-IN" sz="1100">
                        <a:effectLst/>
                        <a:latin typeface="Times New Roman"/>
                        <a:ea typeface="Times New Roman"/>
                        <a:cs typeface="Times New Roman"/>
                      </a:endParaRPr>
                    </a:p>
                  </a:txBody>
                  <a:tcPr marL="0" marR="0" marT="0" marB="0"/>
                </a:tc>
                <a:tc hMerge="1">
                  <a:txBody>
                    <a:bodyPr/>
                    <a:lstStyle/>
                    <a:p>
                      <a:endParaRPr lang="en-IN"/>
                    </a:p>
                  </a:txBody>
                  <a:tcPr/>
                </a:tc>
                <a:tc hMerge="1">
                  <a:txBody>
                    <a:bodyPr/>
                    <a:lstStyle/>
                    <a:p>
                      <a:endParaRPr lang="en-IN"/>
                    </a:p>
                  </a:txBody>
                  <a:tcPr/>
                </a:tc>
                <a:tc>
                  <a:txBody>
                    <a:bodyPr/>
                    <a:lstStyle/>
                    <a:p>
                      <a:pPr marL="67945" marR="198120" algn="r">
                        <a:spcBef>
                          <a:spcPts val="540"/>
                        </a:spcBef>
                        <a:spcAft>
                          <a:spcPts val="0"/>
                        </a:spcAft>
                      </a:pPr>
                      <a:r>
                        <a:rPr lang="en-US" sz="1200" dirty="0">
                          <a:effectLst/>
                        </a:rPr>
                        <a:t>23.5</a:t>
                      </a:r>
                      <a:endParaRPr lang="en-IN" sz="1100" dirty="0">
                        <a:effectLst/>
                        <a:latin typeface="Times New Roman"/>
                        <a:ea typeface="Times New Roman"/>
                        <a:cs typeface="Times New Roman"/>
                      </a:endParaRPr>
                    </a:p>
                  </a:txBody>
                  <a:tcPr marL="0" marR="0" marT="0" marB="0"/>
                </a:tc>
                <a:extLst>
                  <a:ext uri="{0D108BD9-81ED-4DB2-BD59-A6C34878D82A}">
                    <a16:rowId xmlns="" xmlns:a16="http://schemas.microsoft.com/office/drawing/2014/main" val="10006"/>
                  </a:ext>
                </a:extLst>
              </a:tr>
            </a:tbl>
          </a:graphicData>
        </a:graphic>
      </p:graphicFrame>
      <p:sp>
        <p:nvSpPr>
          <p:cNvPr id="4" name="Rectangle 3"/>
          <p:cNvSpPr/>
          <p:nvPr/>
        </p:nvSpPr>
        <p:spPr>
          <a:xfrm>
            <a:off x="323528" y="4509120"/>
            <a:ext cx="8640960" cy="2677656"/>
          </a:xfrm>
          <a:prstGeom prst="rect">
            <a:avLst/>
          </a:prstGeom>
        </p:spPr>
        <p:txBody>
          <a:bodyPr wrap="square">
            <a:spAutoFit/>
          </a:bodyPr>
          <a:lstStyle/>
          <a:p>
            <a:r>
              <a:rPr lang="en-US" dirty="0"/>
              <a:t>The course teacher shall assess the students for Serial No. 1 under Sessional/Practical before commencement of Semester End Examination. A student has to secure at least 50% marks in Serial No. 1 under Sessional/Practical, failing which the student would be debarred from sitting in the Semester End Examination.</a:t>
            </a:r>
            <a:endParaRPr lang="en-IN" dirty="0"/>
          </a:p>
          <a:p>
            <a:r>
              <a:rPr lang="en-US" dirty="0"/>
              <a:t>A student has to secure at least 50% marks in rest of the courses (Theory papers, Group Discussions, mandatory course and CLA), failing which he/she would carry backlog(s).</a:t>
            </a:r>
            <a:endParaRPr lang="en-IN" dirty="0"/>
          </a:p>
          <a:p>
            <a:r>
              <a:rPr lang="en-US" sz="2400" b="1" dirty="0">
                <a:solidFill>
                  <a:srgbClr val="C00000"/>
                </a:solidFill>
              </a:rPr>
              <a:t>Students would undergo 8-12 weeks’ internship after 6</a:t>
            </a:r>
            <a:r>
              <a:rPr lang="en-US" sz="2400" b="1" baseline="30000" dirty="0">
                <a:solidFill>
                  <a:srgbClr val="C00000"/>
                </a:solidFill>
              </a:rPr>
              <a:t>th</a:t>
            </a:r>
            <a:r>
              <a:rPr lang="en-US" sz="2400" b="1" dirty="0">
                <a:solidFill>
                  <a:srgbClr val="C00000"/>
                </a:solidFill>
              </a:rPr>
              <a:t> Semester</a:t>
            </a:r>
            <a:endParaRPr lang="en-IN" sz="2400" dirty="0">
              <a:solidFill>
                <a:srgbClr val="C00000"/>
              </a:solidFill>
            </a:endParaRPr>
          </a:p>
          <a:p>
            <a:r>
              <a:rPr lang="en-US" dirty="0"/>
              <a:t/>
            </a:r>
            <a:br>
              <a:rPr lang="en-US" dirty="0"/>
            </a:br>
            <a:endParaRPr lang="en-IN" dirty="0"/>
          </a:p>
        </p:txBody>
      </p:sp>
    </p:spTree>
    <p:extLst>
      <p:ext uri="{BB962C8B-B14F-4D97-AF65-F5344CB8AC3E}">
        <p14:creationId xmlns:p14="http://schemas.microsoft.com/office/powerpoint/2010/main" val="53514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87399"/>
            <a:ext cx="7772400" cy="2448272"/>
          </a:xfrm>
          <a:effectLst>
            <a:outerShdw blurRad="50800" dist="38100" dir="16200000" rotWithShape="0">
              <a:prstClr val="black">
                <a:alpha val="40000"/>
              </a:prstClr>
            </a:outerShdw>
          </a:effectLst>
        </p:spPr>
        <p:txBody>
          <a:bodyPr>
            <a:noAutofit/>
          </a:bodyPr>
          <a:lstStyle/>
          <a:p>
            <a:r>
              <a:rPr lang="en-US" sz="7200" b="1" dirty="0">
                <a:solidFill>
                  <a:schemeClr val="accent1">
                    <a:lumMod val="75000"/>
                  </a:schemeClr>
                </a:solidFill>
              </a:rPr>
              <a:t>Batch 2017-2021</a:t>
            </a:r>
            <a:endParaRPr lang="en-IN" sz="7200" b="1" dirty="0">
              <a:solidFill>
                <a:schemeClr val="accent1">
                  <a:lumMod val="75000"/>
                </a:schemeClr>
              </a:solidFill>
            </a:endParaRPr>
          </a:p>
        </p:txBody>
      </p:sp>
      <p:sp>
        <p:nvSpPr>
          <p:cNvPr id="3" name="Subtitle 2"/>
          <p:cNvSpPr>
            <a:spLocks noGrp="1"/>
          </p:cNvSpPr>
          <p:nvPr>
            <p:ph type="subTitle" idx="1"/>
          </p:nvPr>
        </p:nvSpPr>
        <p:spPr>
          <a:xfrm>
            <a:off x="251520" y="4005064"/>
            <a:ext cx="8640960" cy="2448272"/>
          </a:xfrm>
        </p:spPr>
        <p:txBody>
          <a:bodyPr>
            <a:normAutofit/>
          </a:bodyPr>
          <a:lstStyle/>
          <a:p>
            <a:r>
              <a:rPr lang="en-US" b="1" dirty="0">
                <a:solidFill>
                  <a:schemeClr val="accent2">
                    <a:lumMod val="75000"/>
                  </a:schemeClr>
                </a:solidFill>
              </a:rPr>
              <a:t>Total Students – 26</a:t>
            </a:r>
          </a:p>
          <a:p>
            <a:r>
              <a:rPr lang="en-US" b="1" dirty="0">
                <a:solidFill>
                  <a:schemeClr val="accent2">
                    <a:lumMod val="75000"/>
                  </a:schemeClr>
                </a:solidFill>
              </a:rPr>
              <a:t>Students  Selected for Internships- 26</a:t>
            </a:r>
          </a:p>
          <a:p>
            <a:r>
              <a:rPr lang="en-US" b="1" dirty="0">
                <a:solidFill>
                  <a:schemeClr val="accent2">
                    <a:lumMod val="75000"/>
                  </a:schemeClr>
                </a:solidFill>
              </a:rPr>
              <a:t>Students Already Placed- 26 ( 100 % Placed )</a:t>
            </a:r>
            <a:endParaRPr lang="en-IN" b="1" dirty="0">
              <a:solidFill>
                <a:schemeClr val="accent2">
                  <a:lumMod val="75000"/>
                </a:schemeClr>
              </a:solidFill>
            </a:endParaRPr>
          </a:p>
        </p:txBody>
      </p:sp>
    </p:spTree>
    <p:extLst>
      <p:ext uri="{BB962C8B-B14F-4D97-AF65-F5344CB8AC3E}">
        <p14:creationId xmlns:p14="http://schemas.microsoft.com/office/powerpoint/2010/main" val="37037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584775"/>
          </a:xfrm>
          <a:prstGeom prst="rect">
            <a:avLst/>
          </a:prstGeom>
        </p:spPr>
        <p:txBody>
          <a:bodyPr wrap="square">
            <a:spAutoFit/>
          </a:bodyPr>
          <a:lstStyle/>
          <a:p>
            <a:pPr algn="ctr"/>
            <a:r>
              <a:rPr lang="en-IN" sz="3200" b="1" dirty="0" smtClean="0">
                <a:solidFill>
                  <a:srgbClr val="C00000"/>
                </a:solidFill>
              </a:rPr>
              <a:t>PLACEMENT </a:t>
            </a:r>
            <a:r>
              <a:rPr lang="en-IN" sz="3200" b="1" dirty="0">
                <a:solidFill>
                  <a:srgbClr val="C00000"/>
                </a:solidFill>
              </a:rPr>
              <a:t>RECORDS</a:t>
            </a: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 Placement Record of 2021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3059942666"/>
              </p:ext>
            </p:extLst>
          </p:nvPr>
        </p:nvGraphicFramePr>
        <p:xfrm>
          <a:off x="395536" y="1268760"/>
          <a:ext cx="813690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117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1077218"/>
          </a:xfrm>
          <a:prstGeom prst="rect">
            <a:avLst/>
          </a:prstGeom>
        </p:spPr>
        <p:txBody>
          <a:bodyPr wrap="square">
            <a:spAutoFit/>
          </a:bodyPr>
          <a:lstStyle/>
          <a:p>
            <a:pPr algn="ctr"/>
            <a:r>
              <a:rPr lang="en-IN" sz="3200" b="1" dirty="0">
                <a:solidFill>
                  <a:srgbClr val="C00000"/>
                </a:solidFill>
              </a:rPr>
              <a:t>PLACEMENT  RECORDS</a:t>
            </a:r>
          </a:p>
          <a:p>
            <a:pPr algn="ctr"/>
            <a:endParaRPr lang="en-IN" sz="3200" b="1" dirty="0">
              <a:solidFill>
                <a:srgbClr val="C00000"/>
              </a:solidFill>
            </a:endParaRP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2021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3718302240"/>
              </p:ext>
            </p:extLst>
          </p:nvPr>
        </p:nvGraphicFramePr>
        <p:xfrm>
          <a:off x="467544" y="1124744"/>
          <a:ext cx="8136904"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53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1077218"/>
          </a:xfrm>
          <a:prstGeom prst="rect">
            <a:avLst/>
          </a:prstGeom>
        </p:spPr>
        <p:txBody>
          <a:bodyPr wrap="square">
            <a:spAutoFit/>
          </a:bodyPr>
          <a:lstStyle/>
          <a:p>
            <a:pPr algn="ctr"/>
            <a:r>
              <a:rPr lang="en-IN" sz="3200" b="1" dirty="0">
                <a:solidFill>
                  <a:srgbClr val="C00000"/>
                </a:solidFill>
              </a:rPr>
              <a:t>PLACEMENT  RECORDS</a:t>
            </a:r>
          </a:p>
          <a:p>
            <a:pPr algn="ctr"/>
            <a:endParaRPr lang="en-IN" sz="3200" b="1" dirty="0">
              <a:solidFill>
                <a:srgbClr val="C00000"/>
              </a:solidFill>
            </a:endParaRP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2021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2258678565"/>
              </p:ext>
            </p:extLst>
          </p:nvPr>
        </p:nvGraphicFramePr>
        <p:xfrm>
          <a:off x="467544" y="1124744"/>
          <a:ext cx="8136904"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466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1640" y="0"/>
            <a:ext cx="6912768" cy="1077218"/>
          </a:xfrm>
          <a:prstGeom prst="rect">
            <a:avLst/>
          </a:prstGeom>
        </p:spPr>
        <p:txBody>
          <a:bodyPr wrap="square">
            <a:spAutoFit/>
          </a:bodyPr>
          <a:lstStyle/>
          <a:p>
            <a:pPr algn="ctr"/>
            <a:r>
              <a:rPr lang="en-IN" sz="3200" b="1" dirty="0">
                <a:solidFill>
                  <a:srgbClr val="C00000"/>
                </a:solidFill>
              </a:rPr>
              <a:t>PLACEMENT  RECORDS</a:t>
            </a:r>
          </a:p>
          <a:p>
            <a:pPr algn="ctr"/>
            <a:endParaRPr lang="en-IN" sz="3200" b="1" dirty="0">
              <a:solidFill>
                <a:srgbClr val="C00000"/>
              </a:solidFill>
            </a:endParaRPr>
          </a:p>
        </p:txBody>
      </p:sp>
      <p:sp>
        <p:nvSpPr>
          <p:cNvPr id="2" name="Rectangle 1"/>
          <p:cNvSpPr/>
          <p:nvPr/>
        </p:nvSpPr>
        <p:spPr>
          <a:xfrm>
            <a:off x="107504" y="646331"/>
            <a:ext cx="8856984" cy="1569660"/>
          </a:xfrm>
          <a:prstGeom prst="rect">
            <a:avLst/>
          </a:prstGeom>
        </p:spPr>
        <p:txBody>
          <a:bodyPr wrap="square">
            <a:spAutoFit/>
          </a:bodyPr>
          <a:lstStyle/>
          <a:p>
            <a:pPr algn="ctr"/>
            <a:r>
              <a:rPr lang="en-IN" sz="2400" b="1" u="sng" dirty="0">
                <a:solidFill>
                  <a:srgbClr val="002060"/>
                </a:solidFill>
              </a:rPr>
              <a:t>Placement Record of 2021 Batch</a:t>
            </a:r>
            <a:endParaRPr lang="en-IN" sz="2400" dirty="0">
              <a:solidFill>
                <a:srgbClr val="002060"/>
              </a:solidFill>
            </a:endParaRPr>
          </a:p>
          <a:p>
            <a:endParaRPr lang="en-US" dirty="0"/>
          </a:p>
          <a:p>
            <a:endParaRPr lang="en-US" dirty="0"/>
          </a:p>
          <a:p>
            <a:endParaRPr lang="en-US" dirty="0"/>
          </a:p>
          <a:p>
            <a:endParaRPr lang="en-IN" dirty="0"/>
          </a:p>
        </p:txBody>
      </p:sp>
      <p:graphicFrame>
        <p:nvGraphicFramePr>
          <p:cNvPr id="3" name="Diagram 2"/>
          <p:cNvGraphicFramePr/>
          <p:nvPr>
            <p:extLst>
              <p:ext uri="{D42A27DB-BD31-4B8C-83A1-F6EECF244321}">
                <p14:modId xmlns:p14="http://schemas.microsoft.com/office/powerpoint/2010/main" val="1017158743"/>
              </p:ext>
            </p:extLst>
          </p:nvPr>
        </p:nvGraphicFramePr>
        <p:xfrm>
          <a:off x="467544" y="1124744"/>
          <a:ext cx="8136904"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9510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Placements &amp; Internship History</a:t>
            </a:r>
            <a:endParaRPr lang="en-IN" b="1" dirty="0">
              <a:solidFill>
                <a:srgbClr val="FF0000"/>
              </a:solidFill>
            </a:endParaRPr>
          </a:p>
        </p:txBody>
      </p:sp>
      <p:graphicFrame>
        <p:nvGraphicFramePr>
          <p:cNvPr id="3" name="Chart 2"/>
          <p:cNvGraphicFramePr>
            <a:graphicFrameLocks/>
          </p:cNvGraphicFramePr>
          <p:nvPr>
            <p:extLst>
              <p:ext uri="{D42A27DB-BD31-4B8C-83A1-F6EECF244321}">
                <p14:modId xmlns:p14="http://schemas.microsoft.com/office/powerpoint/2010/main" val="3494473349"/>
              </p:ext>
            </p:extLst>
          </p:nvPr>
        </p:nvGraphicFramePr>
        <p:xfrm>
          <a:off x="755576" y="1844824"/>
          <a:ext cx="7560840" cy="4176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90426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Placements &amp; Internship History</a:t>
            </a:r>
            <a:endParaRPr lang="en-IN" b="1" dirty="0">
              <a:solidFill>
                <a:srgbClr val="FF0000"/>
              </a:solidFill>
            </a:endParaRPr>
          </a:p>
        </p:txBody>
      </p:sp>
      <p:graphicFrame>
        <p:nvGraphicFramePr>
          <p:cNvPr id="4" name="Chart 3"/>
          <p:cNvGraphicFramePr>
            <a:graphicFrameLocks/>
          </p:cNvGraphicFramePr>
          <p:nvPr>
            <p:extLst>
              <p:ext uri="{D42A27DB-BD31-4B8C-83A1-F6EECF244321}">
                <p14:modId xmlns:p14="http://schemas.microsoft.com/office/powerpoint/2010/main" val="3385770100"/>
              </p:ext>
            </p:extLst>
          </p:nvPr>
        </p:nvGraphicFramePr>
        <p:xfrm>
          <a:off x="683568" y="1556792"/>
          <a:ext cx="7704856"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390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Placements &amp; Internship History</a:t>
            </a:r>
            <a:endParaRPr lang="en-IN" b="1"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1033001606"/>
              </p:ext>
            </p:extLst>
          </p:nvPr>
        </p:nvGraphicFramePr>
        <p:xfrm>
          <a:off x="467544" y="1556792"/>
          <a:ext cx="8064896"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50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Placements &amp; Internship History</a:t>
            </a:r>
            <a:endParaRPr lang="en-IN" b="1" dirty="0">
              <a:solidFill>
                <a:srgbClr val="FF0000"/>
              </a:solidFill>
            </a:endParaRPr>
          </a:p>
        </p:txBody>
      </p:sp>
      <p:graphicFrame>
        <p:nvGraphicFramePr>
          <p:cNvPr id="5" name="Chart 4"/>
          <p:cNvGraphicFramePr>
            <a:graphicFrameLocks/>
          </p:cNvGraphicFramePr>
          <p:nvPr>
            <p:extLst>
              <p:ext uri="{D42A27DB-BD31-4B8C-83A1-F6EECF244321}">
                <p14:modId xmlns:p14="http://schemas.microsoft.com/office/powerpoint/2010/main" val="1212648952"/>
              </p:ext>
            </p:extLst>
          </p:nvPr>
        </p:nvGraphicFramePr>
        <p:xfrm>
          <a:off x="611560" y="1556792"/>
          <a:ext cx="7704856"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850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AC0B0DF-25E3-A442-D7C2-D0C042E40BA1}"/>
              </a:ext>
            </a:extLst>
          </p:cNvPr>
          <p:cNvSpPr txBox="1"/>
          <p:nvPr/>
        </p:nvSpPr>
        <p:spPr>
          <a:xfrm>
            <a:off x="1131216" y="2564090"/>
            <a:ext cx="6881567" cy="1323439"/>
          </a:xfrm>
          <a:prstGeom prst="rect">
            <a:avLst/>
          </a:prstGeom>
          <a:noFill/>
          <a:effectLst>
            <a:outerShdw blurRad="50800" dist="38100" dir="8100000" algn="tr" rotWithShape="0">
              <a:prstClr val="black">
                <a:alpha val="40000"/>
              </a:prstClr>
            </a:outerShdw>
          </a:effectLst>
          <a:scene3d>
            <a:camera prst="isometricOffAxis1Right"/>
            <a:lightRig rig="threePt" dir="t"/>
          </a:scene3d>
        </p:spPr>
        <p:txBody>
          <a:bodyPr wrap="square" rtlCol="0">
            <a:spAutoFit/>
          </a:bodyPr>
          <a:lstStyle/>
          <a:p>
            <a:pPr algn="ctr"/>
            <a:r>
              <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Gigi" panose="04040504061007020D02" pitchFamily="82" charset="0"/>
              </a:rPr>
              <a:t>THANK YOU</a:t>
            </a:r>
            <a:endParaRPr lang="en-IN"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Gigi" panose="04040504061007020D02" pitchFamily="82" charset="0"/>
            </a:endParaRPr>
          </a:p>
        </p:txBody>
      </p:sp>
    </p:spTree>
    <p:extLst>
      <p:ext uri="{BB962C8B-B14F-4D97-AF65-F5344CB8AC3E}">
        <p14:creationId xmlns:p14="http://schemas.microsoft.com/office/powerpoint/2010/main" val="322284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764704"/>
            <a:ext cx="8568952" cy="4893647"/>
          </a:xfrm>
          <a:prstGeom prst="rect">
            <a:avLst/>
          </a:prstGeom>
        </p:spPr>
        <p:txBody>
          <a:bodyPr wrap="square">
            <a:spAutoFit/>
          </a:bodyPr>
          <a:lstStyle/>
          <a:p>
            <a:pPr algn="ctr"/>
            <a:r>
              <a:rPr lang="en-US" sz="4800" b="1" dirty="0">
                <a:solidFill>
                  <a:srgbClr val="C00000"/>
                </a:solidFill>
              </a:rPr>
              <a:t>INTERNSHIP GUIDELINES</a:t>
            </a:r>
          </a:p>
          <a:p>
            <a:pPr algn="ctr">
              <a:lnSpc>
                <a:spcPct val="300000"/>
              </a:lnSpc>
            </a:pPr>
            <a:r>
              <a:rPr lang="en-US" sz="2400" b="1" dirty="0">
                <a:solidFill>
                  <a:srgbClr val="C00000"/>
                </a:solidFill>
              </a:rPr>
              <a:t>(Continuing from the academic session 2020-2021)</a:t>
            </a:r>
          </a:p>
          <a:p>
            <a:pPr algn="ctr">
              <a:lnSpc>
                <a:spcPct val="300000"/>
              </a:lnSpc>
            </a:pPr>
            <a:endParaRPr lang="en-US" sz="2400" b="1" dirty="0">
              <a:solidFill>
                <a:srgbClr val="C00000"/>
              </a:solidFill>
            </a:endParaRPr>
          </a:p>
          <a:p>
            <a:pPr algn="ctr">
              <a:lnSpc>
                <a:spcPct val="300000"/>
              </a:lnSpc>
            </a:pPr>
            <a:r>
              <a:rPr lang="en-US" sz="4000" b="1" dirty="0">
                <a:solidFill>
                  <a:srgbClr val="C00000"/>
                </a:solidFill>
              </a:rPr>
              <a:t>(Department of Ceramic Technology)</a:t>
            </a:r>
          </a:p>
        </p:txBody>
      </p:sp>
      <p:sp>
        <p:nvSpPr>
          <p:cNvPr id="3" name="Rectangle 2" descr="Description: Logo"/>
          <p:cNvSpPr>
            <a:spLocks noChangeArrowheads="1"/>
          </p:cNvSpPr>
          <p:nvPr/>
        </p:nvSpPr>
        <p:spPr bwMode="auto">
          <a:xfrm>
            <a:off x="3730880" y="2852936"/>
            <a:ext cx="1466215" cy="1703070"/>
          </a:xfrm>
          <a:prstGeom prst="rect">
            <a:avLst/>
          </a:prstGeom>
          <a:blipFill dpi="0" rotWithShape="0">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IN"/>
          </a:p>
        </p:txBody>
      </p:sp>
    </p:spTree>
    <p:extLst>
      <p:ext uri="{BB962C8B-B14F-4D97-AF65-F5344CB8AC3E}">
        <p14:creationId xmlns:p14="http://schemas.microsoft.com/office/powerpoint/2010/main" val="132951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116632"/>
            <a:ext cx="8640960" cy="8617744"/>
          </a:xfrm>
          <a:prstGeom prst="rect">
            <a:avLst/>
          </a:prstGeom>
        </p:spPr>
        <p:txBody>
          <a:bodyPr wrap="square">
            <a:spAutoFit/>
          </a:bodyPr>
          <a:lstStyle/>
          <a:p>
            <a:pPr algn="ctr"/>
            <a:r>
              <a:rPr lang="en-IN" sz="2800" b="1" dirty="0">
                <a:solidFill>
                  <a:srgbClr val="C00000"/>
                </a:solidFill>
              </a:rPr>
              <a:t>Internship in Engineering:</a:t>
            </a:r>
            <a:endParaRPr lang="en-IN" sz="2800" dirty="0">
              <a:solidFill>
                <a:srgbClr val="C00000"/>
              </a:solidFill>
            </a:endParaRPr>
          </a:p>
          <a:p>
            <a:pPr algn="just"/>
            <a:r>
              <a:rPr lang="en-IN" sz="2400" dirty="0"/>
              <a:t>An internship is the phase of time for students when they are trained for their skills they are good at and it gives them a chance to apply their knowledge practically in industries.</a:t>
            </a:r>
          </a:p>
          <a:p>
            <a:pPr algn="ctr"/>
            <a:endParaRPr lang="en-IN" sz="2800" b="1" dirty="0" smtClean="0">
              <a:solidFill>
                <a:srgbClr val="C00000"/>
              </a:solidFill>
            </a:endParaRPr>
          </a:p>
          <a:p>
            <a:pPr algn="ctr"/>
            <a:r>
              <a:rPr lang="en-IN" sz="2800" b="1" dirty="0" smtClean="0">
                <a:solidFill>
                  <a:srgbClr val="C00000"/>
                </a:solidFill>
              </a:rPr>
              <a:t>When </a:t>
            </a:r>
            <a:r>
              <a:rPr lang="en-IN" sz="2800" b="1" dirty="0">
                <a:solidFill>
                  <a:srgbClr val="C00000"/>
                </a:solidFill>
              </a:rPr>
              <a:t>should one start an engineering internship?</a:t>
            </a:r>
            <a:endParaRPr lang="en-IN" sz="2800" dirty="0">
              <a:solidFill>
                <a:srgbClr val="C00000"/>
              </a:solidFill>
            </a:endParaRPr>
          </a:p>
          <a:p>
            <a:pPr algn="just"/>
            <a:endParaRPr lang="en-IN" sz="2400" dirty="0"/>
          </a:p>
          <a:p>
            <a:pPr algn="just"/>
            <a:r>
              <a:rPr lang="en-IN" sz="2400" dirty="0"/>
              <a:t>It is mandatory for engineering students to enrol for an internship, mostly during the last semester of their undergraduate programme. </a:t>
            </a:r>
          </a:p>
          <a:p>
            <a:pPr algn="ctr"/>
            <a:r>
              <a:rPr lang="en-IN" sz="2800" b="1" dirty="0">
                <a:solidFill>
                  <a:srgbClr val="C00000"/>
                </a:solidFill>
              </a:rPr>
              <a:t>Objective of internship:</a:t>
            </a:r>
            <a:endParaRPr lang="en-IN" sz="2800" dirty="0">
              <a:solidFill>
                <a:srgbClr val="C00000"/>
              </a:solidFill>
            </a:endParaRPr>
          </a:p>
          <a:p>
            <a:r>
              <a:rPr lang="en-IN" sz="2400" dirty="0"/>
              <a:t>One of the main objectives of an internship is to expose one to a particular job and a profession or industry. </a:t>
            </a:r>
          </a:p>
          <a:p>
            <a:endParaRPr lang="en-IN" sz="2400" dirty="0"/>
          </a:p>
          <a:p>
            <a:r>
              <a:rPr lang="en-IN" sz="2400" dirty="0"/>
              <a:t>While one might have an idea about what a job is like, he/she won’t know until he/she actually performs if it’s what he/she thought it was, if he/she has the training and skills to do it and if it’s something he/she likes.</a:t>
            </a:r>
          </a:p>
          <a:p>
            <a:pPr algn="just"/>
            <a:endParaRPr lang="en-US" dirty="0"/>
          </a:p>
          <a:p>
            <a:pPr algn="just"/>
            <a:endParaRPr lang="en-US" sz="2800" dirty="0"/>
          </a:p>
          <a:p>
            <a:pPr algn="just"/>
            <a:endParaRPr lang="en-US" sz="2800" dirty="0"/>
          </a:p>
          <a:p>
            <a:pPr algn="just"/>
            <a:endParaRPr lang="en-US" sz="2800" dirty="0"/>
          </a:p>
          <a:p>
            <a:pPr algn="just"/>
            <a:endParaRPr lang="en-IN" sz="2800" dirty="0"/>
          </a:p>
        </p:txBody>
      </p:sp>
    </p:spTree>
    <p:extLst>
      <p:ext uri="{BB962C8B-B14F-4D97-AF65-F5344CB8AC3E}">
        <p14:creationId xmlns:p14="http://schemas.microsoft.com/office/powerpoint/2010/main" val="85208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764704"/>
            <a:ext cx="8712968" cy="4985980"/>
          </a:xfrm>
          <a:prstGeom prst="rect">
            <a:avLst/>
          </a:prstGeom>
        </p:spPr>
        <p:txBody>
          <a:bodyPr wrap="square">
            <a:spAutoFit/>
          </a:bodyPr>
          <a:lstStyle/>
          <a:p>
            <a:endParaRPr lang="en-IN" b="1" dirty="0"/>
          </a:p>
          <a:p>
            <a:pPr algn="ctr"/>
            <a:r>
              <a:rPr lang="en-IN" sz="4000" b="1" dirty="0">
                <a:solidFill>
                  <a:srgbClr val="C00000"/>
                </a:solidFill>
              </a:rPr>
              <a:t>CHALLENGES FACED:</a:t>
            </a:r>
            <a:endParaRPr lang="en-IN" sz="4000" dirty="0">
              <a:solidFill>
                <a:srgbClr val="C00000"/>
              </a:solidFill>
            </a:endParaRPr>
          </a:p>
          <a:p>
            <a:endParaRPr lang="en-IN" sz="2000" dirty="0"/>
          </a:p>
          <a:p>
            <a:r>
              <a:rPr lang="en-IN" sz="2400" dirty="0"/>
              <a:t>These are the following common challenges:</a:t>
            </a:r>
          </a:p>
          <a:p>
            <a:endParaRPr lang="en-US" sz="2000" dirty="0"/>
          </a:p>
          <a:p>
            <a:pPr marL="285750" lvl="0" indent="-285750">
              <a:buFont typeface="Arial" pitchFamily="34" charset="0"/>
              <a:buChar char="•"/>
            </a:pPr>
            <a:r>
              <a:rPr lang="en-IN" sz="2800" b="1" dirty="0">
                <a:solidFill>
                  <a:srgbClr val="7030A0"/>
                </a:solidFill>
              </a:rPr>
              <a:t>There is not enough work</a:t>
            </a:r>
          </a:p>
          <a:p>
            <a:pPr marL="285750" lvl="0" indent="-285750">
              <a:buFont typeface="Arial" pitchFamily="34" charset="0"/>
              <a:buChar char="•"/>
            </a:pPr>
            <a:r>
              <a:rPr lang="en-IN" sz="2800" b="1" dirty="0">
                <a:solidFill>
                  <a:srgbClr val="7030A0"/>
                </a:solidFill>
              </a:rPr>
              <a:t>There is too much work</a:t>
            </a:r>
          </a:p>
          <a:p>
            <a:pPr marL="285750" lvl="0" indent="-285750">
              <a:buFont typeface="Arial" pitchFamily="34" charset="0"/>
              <a:buChar char="•"/>
            </a:pPr>
            <a:r>
              <a:rPr lang="en-IN" sz="2800" b="1" dirty="0">
                <a:solidFill>
                  <a:srgbClr val="7030A0"/>
                </a:solidFill>
              </a:rPr>
              <a:t>One is afraid to ask questions</a:t>
            </a:r>
          </a:p>
          <a:p>
            <a:pPr marL="285750" lvl="0" indent="-285750">
              <a:buFont typeface="Arial" pitchFamily="34" charset="0"/>
              <a:buChar char="•"/>
            </a:pPr>
            <a:r>
              <a:rPr lang="en-IN" sz="2800" b="1" dirty="0">
                <a:solidFill>
                  <a:srgbClr val="7030A0"/>
                </a:solidFill>
              </a:rPr>
              <a:t>Supervisors forget that he/she is new to the field</a:t>
            </a:r>
          </a:p>
          <a:p>
            <a:pPr marL="285750" lvl="0" indent="-285750">
              <a:buFont typeface="Arial" pitchFamily="34" charset="0"/>
              <a:buChar char="•"/>
            </a:pPr>
            <a:r>
              <a:rPr lang="en-IN" sz="2800" b="1" dirty="0">
                <a:solidFill>
                  <a:srgbClr val="7030A0"/>
                </a:solidFill>
              </a:rPr>
              <a:t>There is competition with other interns</a:t>
            </a:r>
          </a:p>
          <a:p>
            <a:pPr marL="285750" lvl="0" indent="-285750">
              <a:buFont typeface="Arial" pitchFamily="34" charset="0"/>
              <a:buChar char="•"/>
            </a:pPr>
            <a:r>
              <a:rPr lang="en-IN" sz="2800" b="1" dirty="0">
                <a:solidFill>
                  <a:srgbClr val="7030A0"/>
                </a:solidFill>
              </a:rPr>
              <a:t>His/her work is not used</a:t>
            </a:r>
          </a:p>
          <a:p>
            <a:pPr marL="285750" lvl="0" indent="-285750">
              <a:buFont typeface="Arial" pitchFamily="34" charset="0"/>
              <a:buChar char="•"/>
            </a:pPr>
            <a:r>
              <a:rPr lang="en-IN" sz="2800" b="1" dirty="0">
                <a:solidFill>
                  <a:srgbClr val="7030A0"/>
                </a:solidFill>
              </a:rPr>
              <a:t>It’s a new lifestyle</a:t>
            </a:r>
          </a:p>
        </p:txBody>
      </p:sp>
    </p:spTree>
    <p:extLst>
      <p:ext uri="{BB962C8B-B14F-4D97-AF65-F5344CB8AC3E}">
        <p14:creationId xmlns:p14="http://schemas.microsoft.com/office/powerpoint/2010/main" val="120605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764704"/>
            <a:ext cx="8712968" cy="5786199"/>
          </a:xfrm>
          <a:prstGeom prst="rect">
            <a:avLst/>
          </a:prstGeom>
        </p:spPr>
        <p:txBody>
          <a:bodyPr wrap="square">
            <a:spAutoFit/>
          </a:bodyPr>
          <a:lstStyle/>
          <a:p>
            <a:endParaRPr lang="en-IN" b="1" dirty="0"/>
          </a:p>
          <a:p>
            <a:pPr algn="ctr"/>
            <a:r>
              <a:rPr lang="en-IN" sz="3200" b="1" dirty="0">
                <a:solidFill>
                  <a:srgbClr val="C00000"/>
                </a:solidFill>
              </a:rPr>
              <a:t>Expectations in internship role:</a:t>
            </a:r>
          </a:p>
          <a:p>
            <a:pPr algn="ctr"/>
            <a:endParaRPr lang="en-IN" sz="3200" dirty="0">
              <a:solidFill>
                <a:srgbClr val="C00000"/>
              </a:solidFill>
            </a:endParaRPr>
          </a:p>
          <a:p>
            <a:pPr marL="342900" indent="-342900" algn="just">
              <a:buFont typeface="Arial" pitchFamily="34" charset="0"/>
              <a:buChar char="•"/>
            </a:pPr>
            <a:r>
              <a:rPr lang="en-IN" sz="2400" dirty="0"/>
              <a:t>Common intern duties and responsibilities include performing some routine tasks, doing research/projects, creating presentations and shadowing employees.</a:t>
            </a:r>
          </a:p>
          <a:p>
            <a:pPr algn="just"/>
            <a:endParaRPr lang="en-IN" sz="2400" dirty="0"/>
          </a:p>
          <a:p>
            <a:pPr marL="342900" indent="-342900" algn="just">
              <a:buFont typeface="Arial" pitchFamily="34" charset="0"/>
              <a:buChar char="•"/>
            </a:pPr>
            <a:r>
              <a:rPr lang="en-IN" sz="2400" dirty="0"/>
              <a:t>When an intern is hired, it is looked for career goals that align with tasks the candidate is expected to accomplish, experience working in a team environment and a strong work ethic.</a:t>
            </a:r>
          </a:p>
          <a:p>
            <a:pPr algn="just"/>
            <a:endParaRPr lang="en-IN" sz="2400" dirty="0"/>
          </a:p>
          <a:p>
            <a:pPr marL="342900" indent="-342900" algn="just">
              <a:buFont typeface="Arial" pitchFamily="34" charset="0"/>
              <a:buChar char="•"/>
            </a:pPr>
            <a:r>
              <a:rPr lang="en-IN" sz="2400" dirty="0"/>
              <a:t>Interns practice teamwork, develop leadership qualities, better communication, project management and other skills by actively contributing. These skill sets attract the interns more towards getting a sound position in the organization.</a:t>
            </a:r>
          </a:p>
        </p:txBody>
      </p:sp>
    </p:spTree>
    <p:extLst>
      <p:ext uri="{BB962C8B-B14F-4D97-AF65-F5344CB8AC3E}">
        <p14:creationId xmlns:p14="http://schemas.microsoft.com/office/powerpoint/2010/main" val="279307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892480" cy="6740307"/>
          </a:xfrm>
          <a:prstGeom prst="rect">
            <a:avLst/>
          </a:prstGeom>
        </p:spPr>
        <p:txBody>
          <a:bodyPr wrap="square">
            <a:spAutoFit/>
          </a:bodyPr>
          <a:lstStyle/>
          <a:p>
            <a:endParaRPr lang="en-IN" b="1" dirty="0"/>
          </a:p>
          <a:p>
            <a:pPr algn="ctr"/>
            <a:r>
              <a:rPr lang="en-IN" sz="2400" b="1" dirty="0">
                <a:solidFill>
                  <a:srgbClr val="C00000"/>
                </a:solidFill>
              </a:rPr>
              <a:t>Benefits:</a:t>
            </a:r>
            <a:endParaRPr lang="en-IN" sz="2400" dirty="0">
              <a:solidFill>
                <a:srgbClr val="C00000"/>
              </a:solidFill>
            </a:endParaRPr>
          </a:p>
          <a:p>
            <a:pPr marL="285750" lvl="0" indent="-285750">
              <a:buFont typeface="Arial" pitchFamily="34" charset="0"/>
              <a:buChar char="•"/>
            </a:pPr>
            <a:r>
              <a:rPr lang="en-IN" sz="2200" dirty="0"/>
              <a:t>Apply theory</a:t>
            </a:r>
          </a:p>
          <a:p>
            <a:pPr marL="285750" lvl="0" indent="-285750">
              <a:buFont typeface="Arial" pitchFamily="34" charset="0"/>
              <a:buChar char="•"/>
            </a:pPr>
            <a:r>
              <a:rPr lang="en-IN" sz="2200" dirty="0"/>
              <a:t>Get a feel for the work environment</a:t>
            </a:r>
          </a:p>
          <a:p>
            <a:pPr marL="285750" lvl="0" indent="-285750">
              <a:buFont typeface="Arial" pitchFamily="34" charset="0"/>
              <a:buChar char="•"/>
            </a:pPr>
            <a:r>
              <a:rPr lang="en-IN" sz="2200" dirty="0"/>
              <a:t>Boost confidence</a:t>
            </a:r>
          </a:p>
          <a:p>
            <a:pPr marL="285750" lvl="0" indent="-285750">
              <a:buFont typeface="Arial" pitchFamily="34" charset="0"/>
              <a:buChar char="•"/>
            </a:pPr>
            <a:r>
              <a:rPr lang="en-IN" sz="2200" dirty="0"/>
              <a:t>Build networks</a:t>
            </a:r>
          </a:p>
          <a:p>
            <a:pPr marL="285750" lvl="0" indent="-285750">
              <a:buFont typeface="Arial" pitchFamily="34" charset="0"/>
              <a:buChar char="•"/>
            </a:pPr>
            <a:r>
              <a:rPr lang="en-IN" sz="2200" dirty="0"/>
              <a:t>Increase motivation</a:t>
            </a:r>
          </a:p>
          <a:p>
            <a:pPr marL="285750" lvl="0" indent="-285750">
              <a:buFont typeface="Arial" pitchFamily="34" charset="0"/>
              <a:buChar char="•"/>
            </a:pPr>
            <a:r>
              <a:rPr lang="en-IN" sz="2200" dirty="0"/>
              <a:t>Improve the CV</a:t>
            </a:r>
          </a:p>
          <a:p>
            <a:pPr marL="285750" lvl="0" indent="-285750">
              <a:buFont typeface="Arial" pitchFamily="34" charset="0"/>
              <a:buChar char="•"/>
            </a:pPr>
            <a:r>
              <a:rPr lang="en-IN" sz="2200" dirty="0"/>
              <a:t>Getting a job </a:t>
            </a:r>
          </a:p>
          <a:p>
            <a:pPr marL="285750" lvl="0" indent="-285750">
              <a:buFont typeface="Arial" pitchFamily="34" charset="0"/>
              <a:buChar char="•"/>
            </a:pPr>
            <a:r>
              <a:rPr lang="en-IN" sz="2200" dirty="0"/>
              <a:t>Getting a reference or letter of recommendation</a:t>
            </a:r>
          </a:p>
          <a:p>
            <a:pPr algn="ctr"/>
            <a:endParaRPr lang="en-IN" b="1" dirty="0"/>
          </a:p>
          <a:p>
            <a:pPr algn="ctr"/>
            <a:endParaRPr lang="en-IN" b="1" dirty="0"/>
          </a:p>
          <a:p>
            <a:pPr algn="ctr"/>
            <a:r>
              <a:rPr lang="en-IN" sz="2400" b="1" dirty="0">
                <a:solidFill>
                  <a:srgbClr val="C00000"/>
                </a:solidFill>
              </a:rPr>
              <a:t>Skills hoped to be gained from internship:</a:t>
            </a:r>
            <a:endParaRPr lang="en-IN" sz="2400" dirty="0">
              <a:solidFill>
                <a:srgbClr val="C00000"/>
              </a:solidFill>
            </a:endParaRPr>
          </a:p>
          <a:p>
            <a:pPr marL="285750" lvl="0" indent="-285750">
              <a:buFont typeface="Arial" pitchFamily="34" charset="0"/>
              <a:buChar char="•"/>
            </a:pPr>
            <a:r>
              <a:rPr lang="en-IN" sz="2200" dirty="0"/>
              <a:t>New/improved skills…</a:t>
            </a:r>
          </a:p>
          <a:p>
            <a:pPr marL="285750" lvl="0" indent="-285750">
              <a:buFont typeface="Arial" pitchFamily="34" charset="0"/>
              <a:buChar char="•"/>
            </a:pPr>
            <a:r>
              <a:rPr lang="en-IN" sz="2200" dirty="0"/>
              <a:t>A more complete (and impressive) resume…</a:t>
            </a:r>
          </a:p>
          <a:p>
            <a:pPr marL="285750" lvl="0" indent="-285750">
              <a:buFont typeface="Arial" pitchFamily="34" charset="0"/>
              <a:buChar char="•"/>
            </a:pPr>
            <a:r>
              <a:rPr lang="en-IN" sz="2200" dirty="0"/>
              <a:t>Recommendations…</a:t>
            </a:r>
          </a:p>
          <a:p>
            <a:pPr marL="285750" lvl="0" indent="-285750">
              <a:buFont typeface="Arial" pitchFamily="34" charset="0"/>
              <a:buChar char="•"/>
            </a:pPr>
            <a:r>
              <a:rPr lang="en-IN" sz="2200" dirty="0"/>
              <a:t>New connections…</a:t>
            </a:r>
          </a:p>
          <a:p>
            <a:pPr marL="285750" lvl="0" indent="-285750">
              <a:buFont typeface="Arial" pitchFamily="34" charset="0"/>
              <a:buChar char="•"/>
            </a:pPr>
            <a:r>
              <a:rPr lang="en-IN" sz="2200" dirty="0"/>
              <a:t>A greater sense of professionalism</a:t>
            </a:r>
          </a:p>
          <a:p>
            <a:pPr marL="285750" lvl="0" indent="-285750">
              <a:buFont typeface="Arial" pitchFamily="34" charset="0"/>
              <a:buChar char="•"/>
            </a:pPr>
            <a:r>
              <a:rPr lang="en-IN" sz="2200" dirty="0"/>
              <a:t>More confidence in career path</a:t>
            </a:r>
          </a:p>
          <a:p>
            <a:pPr marL="285750" lvl="0" indent="-285750">
              <a:buFont typeface="Arial" pitchFamily="34" charset="0"/>
              <a:buChar char="•"/>
            </a:pPr>
            <a:r>
              <a:rPr lang="en-IN" sz="2200" dirty="0"/>
              <a:t>Completed projects/presentations etc.</a:t>
            </a:r>
          </a:p>
        </p:txBody>
      </p:sp>
    </p:spTree>
    <p:extLst>
      <p:ext uri="{BB962C8B-B14F-4D97-AF65-F5344CB8AC3E}">
        <p14:creationId xmlns:p14="http://schemas.microsoft.com/office/powerpoint/2010/main" val="234471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892480" cy="7017306"/>
          </a:xfrm>
          <a:prstGeom prst="rect">
            <a:avLst/>
          </a:prstGeom>
        </p:spPr>
        <p:txBody>
          <a:bodyPr wrap="square">
            <a:spAutoFit/>
          </a:bodyPr>
          <a:lstStyle/>
          <a:p>
            <a:endParaRPr lang="en-IN" b="1" dirty="0"/>
          </a:p>
          <a:p>
            <a:pPr algn="ctr"/>
            <a:r>
              <a:rPr lang="en-IN" sz="2400" b="1" dirty="0">
                <a:solidFill>
                  <a:srgbClr val="C00000"/>
                </a:solidFill>
              </a:rPr>
              <a:t>MONITORING &amp; EVALUATION OF INTERNSHIP</a:t>
            </a:r>
            <a:endParaRPr lang="en-IN" sz="2400" dirty="0">
              <a:solidFill>
                <a:srgbClr val="C00000"/>
              </a:solidFill>
            </a:endParaRPr>
          </a:p>
          <a:p>
            <a:r>
              <a:rPr lang="en-IN" sz="2400" dirty="0"/>
              <a:t>The industrial training of the students will be evaluated through seminar presentation / viva-voce at the Institute in 7</a:t>
            </a:r>
            <a:r>
              <a:rPr lang="en-IN" sz="2400" baseline="30000" dirty="0"/>
              <a:t>th</a:t>
            </a:r>
            <a:r>
              <a:rPr lang="en-IN" sz="2400" dirty="0"/>
              <a:t> semester.</a:t>
            </a:r>
          </a:p>
          <a:p>
            <a:endParaRPr lang="en-IN" sz="2400" dirty="0"/>
          </a:p>
          <a:p>
            <a:r>
              <a:rPr lang="en-IN" sz="2400" dirty="0"/>
              <a:t>EVALUATION THROUGH SEMINAR PRESENTATION/VIVA-VOCE AT THE INSTITUTE </a:t>
            </a:r>
          </a:p>
          <a:p>
            <a:r>
              <a:rPr lang="en-IN" sz="2400" dirty="0"/>
              <a:t>The student may give a seminar based on his training report on demand, before an expert committee constituted by the concerned department as per norms of the institute. The evaluation will be based on the following criteria:</a:t>
            </a:r>
          </a:p>
          <a:p>
            <a:r>
              <a:rPr lang="en-IN" sz="2400" dirty="0"/>
              <a:t> </a:t>
            </a:r>
          </a:p>
          <a:p>
            <a:r>
              <a:rPr lang="en-IN" sz="2400" dirty="0"/>
              <a:t>Quality of content presented.</a:t>
            </a:r>
          </a:p>
          <a:p>
            <a:r>
              <a:rPr lang="en-IN" sz="2400" dirty="0"/>
              <a:t>Proper planning for presentation.</a:t>
            </a:r>
          </a:p>
          <a:p>
            <a:r>
              <a:rPr lang="en-IN" sz="2400" dirty="0"/>
              <a:t>Effectiveness of presentation.</a:t>
            </a:r>
          </a:p>
          <a:p>
            <a:r>
              <a:rPr lang="en-IN" sz="2400" dirty="0"/>
              <a:t>Depth of knowledge and skills.</a:t>
            </a:r>
          </a:p>
          <a:p>
            <a:r>
              <a:rPr lang="en-IN" sz="2400" dirty="0"/>
              <a:t>Seminar presentation will enable sharing knowledge &amp; experience amongst students &amp; teachers and build communication skills and confidence in students. </a:t>
            </a:r>
          </a:p>
        </p:txBody>
      </p:sp>
    </p:spTree>
    <p:extLst>
      <p:ext uri="{BB962C8B-B14F-4D97-AF65-F5344CB8AC3E}">
        <p14:creationId xmlns:p14="http://schemas.microsoft.com/office/powerpoint/2010/main" val="380054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1985</Words>
  <Application>Microsoft Office PowerPoint</Application>
  <PresentationFormat>On-screen Show (4:3)</PresentationFormat>
  <Paragraphs>738</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TRAINING (INTERNSHIP) &amp; PLACEMENT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Batch 2020-2024</vt:lpstr>
      <vt:lpstr>PowerPoint Presentation</vt:lpstr>
      <vt:lpstr>PowerPoint Presentation</vt:lpstr>
      <vt:lpstr>PowerPoint Presentation</vt:lpstr>
      <vt:lpstr>PowerPoint Presentation</vt:lpstr>
      <vt:lpstr>Batch 2019-2023</vt:lpstr>
      <vt:lpstr>PowerPoint Presentation</vt:lpstr>
      <vt:lpstr>PowerPoint Presentation</vt:lpstr>
      <vt:lpstr>PowerPoint Presentation</vt:lpstr>
      <vt:lpstr>PowerPoint Presentation</vt:lpstr>
      <vt:lpstr>PowerPoint Presentation</vt:lpstr>
      <vt:lpstr>Batch 2018-2022</vt:lpstr>
      <vt:lpstr>PowerPoint Presentation</vt:lpstr>
      <vt:lpstr>PowerPoint Presentation</vt:lpstr>
      <vt:lpstr>PowerPoint Presentation</vt:lpstr>
      <vt:lpstr>PowerPoint Presentation</vt:lpstr>
      <vt:lpstr>Batch 2017-2021</vt:lpstr>
      <vt:lpstr>PowerPoint Presentation</vt:lpstr>
      <vt:lpstr>PowerPoint Presentation</vt:lpstr>
      <vt:lpstr>PowerPoint Presentation</vt:lpstr>
      <vt:lpstr>PowerPoint Presentation</vt:lpstr>
      <vt:lpstr>Placements &amp; Internship History</vt:lpstr>
      <vt:lpstr>Placements &amp; Internship History</vt:lpstr>
      <vt:lpstr>Placements &amp; Internship History</vt:lpstr>
      <vt:lpstr>Placements &amp; Internship History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(INTERNSHIP) &amp; PLACEMENT</dc:title>
  <dc:creator>user</dc:creator>
  <cp:lastModifiedBy>user</cp:lastModifiedBy>
  <cp:revision>22</cp:revision>
  <dcterms:modified xsi:type="dcterms:W3CDTF">2023-08-28T08:25:33Z</dcterms:modified>
</cp:coreProperties>
</file>